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5143500" cx="9144000"/>
  <p:notesSz cx="6858000" cy="9144000"/>
  <p:embeddedFontLst>
    <p:embeddedFont>
      <p:font typeface="Roboto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  <p:embeddedFont>
      <p:font typeface="Press Start 2P"/>
      <p:regular r:id="rId36"/>
    </p:embeddedFont>
    <p:embeddedFont>
      <p:font typeface="Fira Sans Condensed Medium"/>
      <p:regular r:id="rId37"/>
      <p:bold r:id="rId38"/>
      <p:italic r:id="rId39"/>
      <p:boldItalic r:id="rId40"/>
    </p:embeddedFont>
    <p:embeddedFont>
      <p:font typeface="Maven Pro"/>
      <p:regular r:id="rId41"/>
      <p:bold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CondensedMedium-boldItalic.fntdata"/><Relationship Id="rId20" Type="http://schemas.openxmlformats.org/officeDocument/2006/relationships/slide" Target="slides/slide16.xml"/><Relationship Id="rId42" Type="http://schemas.openxmlformats.org/officeDocument/2006/relationships/font" Target="fonts/MavenPro-bold.fntdata"/><Relationship Id="rId41" Type="http://schemas.openxmlformats.org/officeDocument/2006/relationships/font" Target="fonts/MavenPro-regular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Roboto-regular.fntdata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7.xml"/><Relationship Id="rId33" Type="http://schemas.openxmlformats.org/officeDocument/2006/relationships/font" Target="fonts/Lato-bold.fntdata"/><Relationship Id="rId10" Type="http://schemas.openxmlformats.org/officeDocument/2006/relationships/slide" Target="slides/slide6.xml"/><Relationship Id="rId32" Type="http://schemas.openxmlformats.org/officeDocument/2006/relationships/font" Target="fonts/Lato-regular.fntdata"/><Relationship Id="rId13" Type="http://schemas.openxmlformats.org/officeDocument/2006/relationships/slide" Target="slides/slide9.xml"/><Relationship Id="rId35" Type="http://schemas.openxmlformats.org/officeDocument/2006/relationships/font" Target="fonts/Lato-boldItalic.fntdata"/><Relationship Id="rId12" Type="http://schemas.openxmlformats.org/officeDocument/2006/relationships/slide" Target="slides/slide8.xml"/><Relationship Id="rId34" Type="http://schemas.openxmlformats.org/officeDocument/2006/relationships/font" Target="fonts/Lato-italic.fntdata"/><Relationship Id="rId15" Type="http://schemas.openxmlformats.org/officeDocument/2006/relationships/slide" Target="slides/slide11.xml"/><Relationship Id="rId37" Type="http://schemas.openxmlformats.org/officeDocument/2006/relationships/font" Target="fonts/FiraSansCondensedMedium-regular.fntdata"/><Relationship Id="rId14" Type="http://schemas.openxmlformats.org/officeDocument/2006/relationships/slide" Target="slides/slide10.xml"/><Relationship Id="rId36" Type="http://schemas.openxmlformats.org/officeDocument/2006/relationships/font" Target="fonts/PressStart2P-regular.fntdata"/><Relationship Id="rId17" Type="http://schemas.openxmlformats.org/officeDocument/2006/relationships/slide" Target="slides/slide13.xml"/><Relationship Id="rId39" Type="http://schemas.openxmlformats.org/officeDocument/2006/relationships/font" Target="fonts/FiraSansCondensedMedium-italic.fntdata"/><Relationship Id="rId16" Type="http://schemas.openxmlformats.org/officeDocument/2006/relationships/slide" Target="slides/slide12.xml"/><Relationship Id="rId38" Type="http://schemas.openxmlformats.org/officeDocument/2006/relationships/font" Target="fonts/FiraSansCondensedMedium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ace710277d_0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ace710277d_0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2502f95048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2502f95048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2502f95048b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2502f95048b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2507d8141ae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Google Shape;1058;g2507d8141ae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g2508183f46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5" name="Google Shape;1065;g2508183f46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2508183f46a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Google Shape;1071;g2508183f46a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g2508183f46a_9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" name="Google Shape;1078;g2508183f46a_9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g2508183f46a_9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5" name="Google Shape;1085;g2508183f46a_9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0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g2508183f46a_9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" name="Google Shape;1092;g2508183f46a_9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g2508183f46a_9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9" name="Google Shape;1099;g2508183f46a_9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g2508183f46a_9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6" name="Google Shape;1106;g2508183f46a_9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6ed1d3ee59_0_100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6ed1d3ee59_0_100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g2508183f46a_9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3" name="Google Shape;1113;g2508183f46a_9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8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g2508183f46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" name="Google Shape;1120;g2508183f46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4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g2508183f46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6" name="Google Shape;1126;g2508183f46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0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gad10344254_0_10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2" name="Google Shape;1132;gad10344254_0_10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6f1ba423c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6f1ba423c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ga3364f631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0" name="Google Shape;990;ga3364f631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g6ed1d3ee59_0_100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" name="Google Shape;996;g6ed1d3ee59_0_100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ad10344254_0_7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ad10344254_0_7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2507d8141a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2507d8141a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ad10344254_0_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ad10344254_0_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2502f95048b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2502f95048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358902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2948617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897255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257017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9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58972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179440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76915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948617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3538332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5307509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5897255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6486970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707668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9" y="3637064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8257017" y="3637275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7666240" y="363586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9" y="3034023"/>
            <a:ext cx="295338" cy="302004"/>
          </a:xfrm>
          <a:custGeom>
            <a:rect b="b" l="l" r="r" t="t"/>
            <a:pathLst>
              <a:path extrusionOk="0" h="10579" w="9514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9" y="243186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8846774" y="423987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8846774" y="303468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-51" y="1784888"/>
            <a:ext cx="295369" cy="302004"/>
          </a:xfrm>
          <a:custGeom>
            <a:rect b="b" l="l" r="r" t="t"/>
            <a:pathLst>
              <a:path extrusionOk="0" h="10579" w="9515">
                <a:moveTo>
                  <a:pt x="1" y="1"/>
                </a:moveTo>
                <a:lnTo>
                  <a:pt x="1" y="10579"/>
                </a:lnTo>
                <a:lnTo>
                  <a:pt x="9515" y="10579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590611" y="3034023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590637" y="36370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-5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590169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1179931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1768929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353834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4128530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4717807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5308000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6486964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7076686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4128052" y="423930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7667320" y="4238203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7666398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8257049" y="4239459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884858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8847780" y="363729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2"/>
          <p:cNvSpPr/>
          <p:nvPr/>
        </p:nvSpPr>
        <p:spPr>
          <a:xfrm>
            <a:off x="8846852" y="2432085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5" y="10547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2"/>
          <p:cNvSpPr/>
          <p:nvPr/>
        </p:nvSpPr>
        <p:spPr>
          <a:xfrm>
            <a:off x="8846837" y="1829248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9"/>
                </a:lnTo>
                <a:lnTo>
                  <a:pt x="9484" y="10579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2"/>
          <p:cNvSpPr/>
          <p:nvPr/>
        </p:nvSpPr>
        <p:spPr>
          <a:xfrm>
            <a:off x="7074526" y="3637928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2"/>
          <p:cNvSpPr/>
          <p:nvPr/>
        </p:nvSpPr>
        <p:spPr>
          <a:xfrm>
            <a:off x="1768933" y="3638751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8258967" y="303510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2"/>
          <p:cNvSpPr txBox="1"/>
          <p:nvPr>
            <p:ph type="ctrTitle"/>
          </p:nvPr>
        </p:nvSpPr>
        <p:spPr>
          <a:xfrm>
            <a:off x="1841100" y="2279225"/>
            <a:ext cx="5461800" cy="9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35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55" name="Google Shape;55;p2"/>
          <p:cNvSpPr txBox="1"/>
          <p:nvPr>
            <p:ph idx="1" type="subTitle"/>
          </p:nvPr>
        </p:nvSpPr>
        <p:spPr>
          <a:xfrm>
            <a:off x="2358950" y="3281500"/>
            <a:ext cx="4283100" cy="52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6" name="Google Shape;56;p2"/>
          <p:cNvSpPr txBox="1"/>
          <p:nvPr>
            <p:ph idx="2" type="ctrTitle"/>
          </p:nvPr>
        </p:nvSpPr>
        <p:spPr>
          <a:xfrm>
            <a:off x="713100" y="1323175"/>
            <a:ext cx="7717800" cy="73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2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1"/>
          <p:cNvSpPr/>
          <p:nvPr/>
        </p:nvSpPr>
        <p:spPr>
          <a:xfrm>
            <a:off x="2358902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11"/>
          <p:cNvSpPr/>
          <p:nvPr/>
        </p:nvSpPr>
        <p:spPr>
          <a:xfrm>
            <a:off x="2948617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11"/>
          <p:cNvSpPr/>
          <p:nvPr/>
        </p:nvSpPr>
        <p:spPr>
          <a:xfrm>
            <a:off x="5897255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1"/>
          <p:cNvSpPr/>
          <p:nvPr/>
        </p:nvSpPr>
        <p:spPr>
          <a:xfrm>
            <a:off x="8257017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11"/>
          <p:cNvSpPr/>
          <p:nvPr/>
        </p:nvSpPr>
        <p:spPr>
          <a:xfrm>
            <a:off x="9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11"/>
          <p:cNvSpPr/>
          <p:nvPr/>
        </p:nvSpPr>
        <p:spPr>
          <a:xfrm>
            <a:off x="58972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1"/>
          <p:cNvSpPr/>
          <p:nvPr/>
        </p:nvSpPr>
        <p:spPr>
          <a:xfrm>
            <a:off x="1179440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11"/>
          <p:cNvSpPr/>
          <p:nvPr/>
        </p:nvSpPr>
        <p:spPr>
          <a:xfrm>
            <a:off x="176915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1"/>
          <p:cNvSpPr/>
          <p:nvPr/>
        </p:nvSpPr>
        <p:spPr>
          <a:xfrm>
            <a:off x="3538332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1"/>
          <p:cNvSpPr/>
          <p:nvPr/>
        </p:nvSpPr>
        <p:spPr>
          <a:xfrm>
            <a:off x="4717794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1"/>
          <p:cNvSpPr/>
          <p:nvPr/>
        </p:nvSpPr>
        <p:spPr>
          <a:xfrm>
            <a:off x="5307509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1"/>
          <p:cNvSpPr/>
          <p:nvPr/>
        </p:nvSpPr>
        <p:spPr>
          <a:xfrm>
            <a:off x="5897255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1"/>
          <p:cNvSpPr/>
          <p:nvPr/>
        </p:nvSpPr>
        <p:spPr>
          <a:xfrm>
            <a:off x="707668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1"/>
          <p:cNvSpPr/>
          <p:nvPr/>
        </p:nvSpPr>
        <p:spPr>
          <a:xfrm>
            <a:off x="9" y="3637064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1"/>
          <p:cNvSpPr/>
          <p:nvPr/>
        </p:nvSpPr>
        <p:spPr>
          <a:xfrm>
            <a:off x="8257017" y="3637275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11"/>
          <p:cNvSpPr/>
          <p:nvPr/>
        </p:nvSpPr>
        <p:spPr>
          <a:xfrm>
            <a:off x="7666240" y="363586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1"/>
          <p:cNvSpPr/>
          <p:nvPr/>
        </p:nvSpPr>
        <p:spPr>
          <a:xfrm>
            <a:off x="8846774" y="423987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1"/>
          <p:cNvSpPr/>
          <p:nvPr/>
        </p:nvSpPr>
        <p:spPr>
          <a:xfrm>
            <a:off x="8846774" y="303468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1"/>
          <p:cNvSpPr/>
          <p:nvPr/>
        </p:nvSpPr>
        <p:spPr>
          <a:xfrm>
            <a:off x="590611" y="3034023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11"/>
          <p:cNvSpPr/>
          <p:nvPr/>
        </p:nvSpPr>
        <p:spPr>
          <a:xfrm>
            <a:off x="590637" y="36370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1"/>
          <p:cNvSpPr/>
          <p:nvPr/>
        </p:nvSpPr>
        <p:spPr>
          <a:xfrm>
            <a:off x="-5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1"/>
          <p:cNvSpPr/>
          <p:nvPr/>
        </p:nvSpPr>
        <p:spPr>
          <a:xfrm>
            <a:off x="590169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1"/>
          <p:cNvSpPr/>
          <p:nvPr/>
        </p:nvSpPr>
        <p:spPr>
          <a:xfrm>
            <a:off x="1179931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1"/>
          <p:cNvSpPr/>
          <p:nvPr/>
        </p:nvSpPr>
        <p:spPr>
          <a:xfrm>
            <a:off x="1768929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11"/>
          <p:cNvSpPr/>
          <p:nvPr/>
        </p:nvSpPr>
        <p:spPr>
          <a:xfrm>
            <a:off x="353834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11"/>
          <p:cNvSpPr/>
          <p:nvPr/>
        </p:nvSpPr>
        <p:spPr>
          <a:xfrm>
            <a:off x="4128530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1"/>
          <p:cNvSpPr/>
          <p:nvPr/>
        </p:nvSpPr>
        <p:spPr>
          <a:xfrm>
            <a:off x="4717807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1"/>
          <p:cNvSpPr/>
          <p:nvPr/>
        </p:nvSpPr>
        <p:spPr>
          <a:xfrm>
            <a:off x="5308000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1"/>
          <p:cNvSpPr/>
          <p:nvPr/>
        </p:nvSpPr>
        <p:spPr>
          <a:xfrm>
            <a:off x="6486964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1"/>
          <p:cNvSpPr/>
          <p:nvPr/>
        </p:nvSpPr>
        <p:spPr>
          <a:xfrm>
            <a:off x="7076686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11"/>
          <p:cNvSpPr/>
          <p:nvPr/>
        </p:nvSpPr>
        <p:spPr>
          <a:xfrm>
            <a:off x="4128052" y="423930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11"/>
          <p:cNvSpPr/>
          <p:nvPr/>
        </p:nvSpPr>
        <p:spPr>
          <a:xfrm>
            <a:off x="7667320" y="4238203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1"/>
          <p:cNvSpPr/>
          <p:nvPr/>
        </p:nvSpPr>
        <p:spPr>
          <a:xfrm>
            <a:off x="7666398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11"/>
          <p:cNvSpPr/>
          <p:nvPr/>
        </p:nvSpPr>
        <p:spPr>
          <a:xfrm>
            <a:off x="8257049" y="4239459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11"/>
          <p:cNvSpPr/>
          <p:nvPr/>
        </p:nvSpPr>
        <p:spPr>
          <a:xfrm>
            <a:off x="884858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11"/>
          <p:cNvSpPr/>
          <p:nvPr/>
        </p:nvSpPr>
        <p:spPr>
          <a:xfrm>
            <a:off x="8847780" y="363729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11"/>
          <p:cNvSpPr/>
          <p:nvPr/>
        </p:nvSpPr>
        <p:spPr>
          <a:xfrm>
            <a:off x="5897247" y="363702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11"/>
          <p:cNvSpPr/>
          <p:nvPr/>
        </p:nvSpPr>
        <p:spPr>
          <a:xfrm flipH="1" rot="10800000">
            <a:off x="2358952" y="1912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11"/>
          <p:cNvSpPr/>
          <p:nvPr/>
        </p:nvSpPr>
        <p:spPr>
          <a:xfrm flipH="1" rot="10800000">
            <a:off x="2948667" y="1912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1"/>
          <p:cNvSpPr/>
          <p:nvPr/>
        </p:nvSpPr>
        <p:spPr>
          <a:xfrm flipH="1" rot="10800000">
            <a:off x="5897305" y="1912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11"/>
          <p:cNvSpPr/>
          <p:nvPr/>
        </p:nvSpPr>
        <p:spPr>
          <a:xfrm flipH="1" rot="10800000">
            <a:off x="8257067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11"/>
          <p:cNvSpPr/>
          <p:nvPr/>
        </p:nvSpPr>
        <p:spPr>
          <a:xfrm flipH="1" rot="10800000">
            <a:off x="59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11"/>
          <p:cNvSpPr/>
          <p:nvPr/>
        </p:nvSpPr>
        <p:spPr>
          <a:xfrm flipH="1" rot="10800000">
            <a:off x="58977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11"/>
          <p:cNvSpPr/>
          <p:nvPr/>
        </p:nvSpPr>
        <p:spPr>
          <a:xfrm flipH="1" rot="10800000">
            <a:off x="176920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11"/>
          <p:cNvSpPr/>
          <p:nvPr/>
        </p:nvSpPr>
        <p:spPr>
          <a:xfrm flipH="1" rot="10800000">
            <a:off x="3538382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1"/>
          <p:cNvSpPr/>
          <p:nvPr/>
        </p:nvSpPr>
        <p:spPr>
          <a:xfrm flipH="1" rot="10800000">
            <a:off x="5307559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11"/>
          <p:cNvSpPr/>
          <p:nvPr/>
        </p:nvSpPr>
        <p:spPr>
          <a:xfrm flipH="1" rot="10800000">
            <a:off x="7076736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11"/>
          <p:cNvSpPr/>
          <p:nvPr/>
        </p:nvSpPr>
        <p:spPr>
          <a:xfrm flipH="1" rot="10800000">
            <a:off x="8846824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11"/>
          <p:cNvSpPr/>
          <p:nvPr/>
        </p:nvSpPr>
        <p:spPr>
          <a:xfrm flipH="1" rot="10800000">
            <a:off x="0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11"/>
          <p:cNvSpPr/>
          <p:nvPr/>
        </p:nvSpPr>
        <p:spPr>
          <a:xfrm flipH="1" rot="10800000">
            <a:off x="590219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1"/>
          <p:cNvSpPr/>
          <p:nvPr/>
        </p:nvSpPr>
        <p:spPr>
          <a:xfrm flipH="1" rot="10800000">
            <a:off x="1179981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1"/>
          <p:cNvSpPr/>
          <p:nvPr/>
        </p:nvSpPr>
        <p:spPr>
          <a:xfrm flipH="1" rot="10800000">
            <a:off x="1768979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1"/>
          <p:cNvSpPr/>
          <p:nvPr/>
        </p:nvSpPr>
        <p:spPr>
          <a:xfrm flipH="1" rot="10800000">
            <a:off x="3538395" y="360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1"/>
          <p:cNvSpPr/>
          <p:nvPr/>
        </p:nvSpPr>
        <p:spPr>
          <a:xfrm flipH="1" rot="10800000">
            <a:off x="4128580" y="36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1"/>
          <p:cNvSpPr/>
          <p:nvPr/>
        </p:nvSpPr>
        <p:spPr>
          <a:xfrm flipH="1" rot="10800000">
            <a:off x="4717857" y="360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1"/>
          <p:cNvSpPr/>
          <p:nvPr/>
        </p:nvSpPr>
        <p:spPr>
          <a:xfrm flipH="1" rot="10800000">
            <a:off x="5308050" y="3622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1"/>
          <p:cNvSpPr/>
          <p:nvPr/>
        </p:nvSpPr>
        <p:spPr>
          <a:xfrm flipH="1" rot="10800000">
            <a:off x="6487014" y="360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1"/>
          <p:cNvSpPr/>
          <p:nvPr/>
        </p:nvSpPr>
        <p:spPr>
          <a:xfrm flipH="1" rot="10800000">
            <a:off x="7076736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1"/>
          <p:cNvSpPr/>
          <p:nvPr/>
        </p:nvSpPr>
        <p:spPr>
          <a:xfrm flipH="1" rot="10800000">
            <a:off x="4128102" y="604044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11"/>
          <p:cNvSpPr/>
          <p:nvPr/>
        </p:nvSpPr>
        <p:spPr>
          <a:xfrm flipH="1" rot="10800000">
            <a:off x="7666448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11"/>
          <p:cNvSpPr/>
          <p:nvPr/>
        </p:nvSpPr>
        <p:spPr>
          <a:xfrm flipH="1" rot="10800000">
            <a:off x="8257099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11"/>
          <p:cNvSpPr/>
          <p:nvPr/>
        </p:nvSpPr>
        <p:spPr>
          <a:xfrm flipH="1" rot="10800000">
            <a:off x="8848630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11"/>
          <p:cNvSpPr txBox="1"/>
          <p:nvPr>
            <p:ph hasCustomPrompt="1" type="title"/>
          </p:nvPr>
        </p:nvSpPr>
        <p:spPr>
          <a:xfrm>
            <a:off x="484325" y="1949750"/>
            <a:ext cx="7953900" cy="107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5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8" name="Google Shape;338;p11"/>
          <p:cNvSpPr txBox="1"/>
          <p:nvPr>
            <p:ph idx="1" type="subTitle"/>
          </p:nvPr>
        </p:nvSpPr>
        <p:spPr>
          <a:xfrm>
            <a:off x="484318" y="2952600"/>
            <a:ext cx="79539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AND_TWO_COLUMNS_1_1_1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3"/>
          <p:cNvSpPr/>
          <p:nvPr/>
        </p:nvSpPr>
        <p:spPr>
          <a:xfrm flipH="1" rot="10800000">
            <a:off x="0" y="602173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13"/>
          <p:cNvSpPr/>
          <p:nvPr/>
        </p:nvSpPr>
        <p:spPr>
          <a:xfrm flipH="1" rot="10800000">
            <a:off x="589715" y="602173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13"/>
          <p:cNvSpPr/>
          <p:nvPr/>
        </p:nvSpPr>
        <p:spPr>
          <a:xfrm flipH="1" rot="10800000">
            <a:off x="1179430" y="602173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3"/>
          <p:cNvSpPr/>
          <p:nvPr/>
        </p:nvSpPr>
        <p:spPr>
          <a:xfrm flipH="1" rot="10800000">
            <a:off x="886" y="1807370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3"/>
          <p:cNvSpPr/>
          <p:nvPr/>
        </p:nvSpPr>
        <p:spPr>
          <a:xfrm flipH="1" rot="10800000">
            <a:off x="912" y="120519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3"/>
          <p:cNvSpPr/>
          <p:nvPr/>
        </p:nvSpPr>
        <p:spPr>
          <a:xfrm flipH="1" rot="10800000">
            <a:off x="444" y="-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3"/>
          <p:cNvSpPr/>
          <p:nvPr/>
        </p:nvSpPr>
        <p:spPr>
          <a:xfrm flipH="1" rot="10800000">
            <a:off x="590206" y="14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3"/>
          <p:cNvSpPr/>
          <p:nvPr/>
        </p:nvSpPr>
        <p:spPr>
          <a:xfrm flipH="1" rot="10800000">
            <a:off x="1179204" y="1693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3"/>
          <p:cNvSpPr/>
          <p:nvPr/>
        </p:nvSpPr>
        <p:spPr>
          <a:xfrm flipH="1" rot="10800000">
            <a:off x="1179208" y="1203498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3"/>
          <p:cNvSpPr/>
          <p:nvPr/>
        </p:nvSpPr>
        <p:spPr>
          <a:xfrm>
            <a:off x="8846692" y="4840676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3"/>
          <p:cNvSpPr/>
          <p:nvPr/>
        </p:nvSpPr>
        <p:spPr>
          <a:xfrm>
            <a:off x="7666361" y="4237424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3"/>
          <p:cNvSpPr/>
          <p:nvPr/>
        </p:nvSpPr>
        <p:spPr>
          <a:xfrm>
            <a:off x="8846692" y="363545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13"/>
          <p:cNvSpPr/>
          <p:nvPr/>
        </p:nvSpPr>
        <p:spPr>
          <a:xfrm>
            <a:off x="8255915" y="3634043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13"/>
          <p:cNvSpPr/>
          <p:nvPr/>
        </p:nvSpPr>
        <p:spPr>
          <a:xfrm>
            <a:off x="7666361" y="4842351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13"/>
          <p:cNvSpPr/>
          <p:nvPr/>
        </p:nvSpPr>
        <p:spPr>
          <a:xfrm>
            <a:off x="8256995" y="42363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13"/>
          <p:cNvSpPr/>
          <p:nvPr/>
        </p:nvSpPr>
        <p:spPr>
          <a:xfrm>
            <a:off x="8256073" y="48386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13"/>
          <p:cNvSpPr/>
          <p:nvPr/>
        </p:nvSpPr>
        <p:spPr>
          <a:xfrm>
            <a:off x="8846724" y="4237634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13"/>
          <p:cNvSpPr/>
          <p:nvPr/>
        </p:nvSpPr>
        <p:spPr>
          <a:xfrm>
            <a:off x="8848642" y="3033275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13"/>
          <p:cNvSpPr txBox="1"/>
          <p:nvPr>
            <p:ph idx="1" type="subTitle"/>
          </p:nvPr>
        </p:nvSpPr>
        <p:spPr>
          <a:xfrm>
            <a:off x="1407681" y="4102075"/>
            <a:ext cx="30750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0" name="Google Shape;360;p13"/>
          <p:cNvSpPr txBox="1"/>
          <p:nvPr>
            <p:ph idx="2" type="subTitle"/>
          </p:nvPr>
        </p:nvSpPr>
        <p:spPr>
          <a:xfrm>
            <a:off x="4661319" y="4104337"/>
            <a:ext cx="30750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1" name="Google Shape;361;p13"/>
          <p:cNvSpPr txBox="1"/>
          <p:nvPr>
            <p:ph hasCustomPrompt="1" type="title"/>
          </p:nvPr>
        </p:nvSpPr>
        <p:spPr>
          <a:xfrm>
            <a:off x="1462581" y="1367150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2" name="Google Shape;362;p13"/>
          <p:cNvSpPr txBox="1"/>
          <p:nvPr>
            <p:ph hasCustomPrompt="1" idx="3" type="title"/>
          </p:nvPr>
        </p:nvSpPr>
        <p:spPr>
          <a:xfrm>
            <a:off x="4716219" y="1367150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3" name="Google Shape;363;p13"/>
          <p:cNvSpPr txBox="1"/>
          <p:nvPr>
            <p:ph hasCustomPrompt="1" idx="4" type="title"/>
          </p:nvPr>
        </p:nvSpPr>
        <p:spPr>
          <a:xfrm>
            <a:off x="1462581" y="2996049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4" name="Google Shape;364;p13"/>
          <p:cNvSpPr txBox="1"/>
          <p:nvPr>
            <p:ph hasCustomPrompt="1" idx="5" type="title"/>
          </p:nvPr>
        </p:nvSpPr>
        <p:spPr>
          <a:xfrm>
            <a:off x="4716219" y="2998075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5" name="Google Shape;365;p13"/>
          <p:cNvSpPr txBox="1"/>
          <p:nvPr>
            <p:ph idx="6" type="subTitle"/>
          </p:nvPr>
        </p:nvSpPr>
        <p:spPr>
          <a:xfrm>
            <a:off x="1781031" y="2015850"/>
            <a:ext cx="2328300" cy="3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366" name="Google Shape;366;p13"/>
          <p:cNvSpPr txBox="1"/>
          <p:nvPr>
            <p:ph idx="7" type="subTitle"/>
          </p:nvPr>
        </p:nvSpPr>
        <p:spPr>
          <a:xfrm>
            <a:off x="5034669" y="2018575"/>
            <a:ext cx="2328300" cy="3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367" name="Google Shape;367;p13"/>
          <p:cNvSpPr txBox="1"/>
          <p:nvPr>
            <p:ph idx="8" type="subTitle"/>
          </p:nvPr>
        </p:nvSpPr>
        <p:spPr>
          <a:xfrm>
            <a:off x="5034669" y="3643025"/>
            <a:ext cx="23283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368" name="Google Shape;368;p13"/>
          <p:cNvSpPr txBox="1"/>
          <p:nvPr>
            <p:ph idx="9" type="subTitle"/>
          </p:nvPr>
        </p:nvSpPr>
        <p:spPr>
          <a:xfrm>
            <a:off x="1407681" y="2479575"/>
            <a:ext cx="3075000" cy="3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9" name="Google Shape;369;p13"/>
          <p:cNvSpPr txBox="1"/>
          <p:nvPr>
            <p:ph idx="13" type="subTitle"/>
          </p:nvPr>
        </p:nvSpPr>
        <p:spPr>
          <a:xfrm>
            <a:off x="4668369" y="2480138"/>
            <a:ext cx="3060900" cy="3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0" name="Google Shape;370;p13"/>
          <p:cNvSpPr txBox="1"/>
          <p:nvPr>
            <p:ph idx="14" type="subTitle"/>
          </p:nvPr>
        </p:nvSpPr>
        <p:spPr>
          <a:xfrm>
            <a:off x="1781031" y="3640250"/>
            <a:ext cx="23283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371" name="Google Shape;371;p13"/>
          <p:cNvSpPr txBox="1"/>
          <p:nvPr>
            <p:ph idx="15"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TITLE_AND_TWO_COLUMNS_3_1"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4"/>
          <p:cNvSpPr/>
          <p:nvPr/>
        </p:nvSpPr>
        <p:spPr>
          <a:xfrm flipH="1" rot="10800000">
            <a:off x="8257067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14"/>
          <p:cNvSpPr/>
          <p:nvPr/>
        </p:nvSpPr>
        <p:spPr>
          <a:xfrm flipH="1" rot="10800000">
            <a:off x="59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14"/>
          <p:cNvSpPr/>
          <p:nvPr/>
        </p:nvSpPr>
        <p:spPr>
          <a:xfrm flipH="1" rot="10800000">
            <a:off x="58977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14"/>
          <p:cNvSpPr/>
          <p:nvPr/>
        </p:nvSpPr>
        <p:spPr>
          <a:xfrm flipH="1" rot="10800000">
            <a:off x="8846824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14"/>
          <p:cNvSpPr/>
          <p:nvPr/>
        </p:nvSpPr>
        <p:spPr>
          <a:xfrm flipH="1" rot="10800000">
            <a:off x="0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4"/>
          <p:cNvSpPr/>
          <p:nvPr/>
        </p:nvSpPr>
        <p:spPr>
          <a:xfrm flipH="1" rot="10800000">
            <a:off x="590219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4"/>
          <p:cNvSpPr/>
          <p:nvPr/>
        </p:nvSpPr>
        <p:spPr>
          <a:xfrm flipH="1" rot="10800000">
            <a:off x="1179981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4"/>
          <p:cNvSpPr/>
          <p:nvPr/>
        </p:nvSpPr>
        <p:spPr>
          <a:xfrm flipH="1" rot="10800000">
            <a:off x="1768979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4"/>
          <p:cNvSpPr/>
          <p:nvPr/>
        </p:nvSpPr>
        <p:spPr>
          <a:xfrm flipH="1" rot="10800000">
            <a:off x="7076736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4"/>
          <p:cNvSpPr/>
          <p:nvPr/>
        </p:nvSpPr>
        <p:spPr>
          <a:xfrm flipH="1" rot="10800000">
            <a:off x="7666448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4"/>
          <p:cNvSpPr/>
          <p:nvPr/>
        </p:nvSpPr>
        <p:spPr>
          <a:xfrm flipH="1" rot="10800000">
            <a:off x="8257099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4"/>
          <p:cNvSpPr/>
          <p:nvPr/>
        </p:nvSpPr>
        <p:spPr>
          <a:xfrm flipH="1" rot="10800000">
            <a:off x="8848630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14"/>
          <p:cNvSpPr txBox="1"/>
          <p:nvPr>
            <p:ph idx="1" type="subTitle"/>
          </p:nvPr>
        </p:nvSpPr>
        <p:spPr>
          <a:xfrm>
            <a:off x="6187303" y="3331100"/>
            <a:ext cx="1899000" cy="80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15270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86" name="Google Shape;386;p14"/>
          <p:cNvSpPr txBox="1"/>
          <p:nvPr>
            <p:ph idx="2" type="subTitle"/>
          </p:nvPr>
        </p:nvSpPr>
        <p:spPr>
          <a:xfrm>
            <a:off x="3622500" y="3331100"/>
            <a:ext cx="1899000" cy="80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15270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87" name="Google Shape;387;p14"/>
          <p:cNvSpPr txBox="1"/>
          <p:nvPr>
            <p:ph idx="3" type="subTitle"/>
          </p:nvPr>
        </p:nvSpPr>
        <p:spPr>
          <a:xfrm>
            <a:off x="1057697" y="3331100"/>
            <a:ext cx="1899000" cy="80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15270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88" name="Google Shape;388;p14"/>
          <p:cNvSpPr txBox="1"/>
          <p:nvPr>
            <p:ph idx="4" type="subTitle"/>
          </p:nvPr>
        </p:nvSpPr>
        <p:spPr>
          <a:xfrm>
            <a:off x="1057697" y="2949800"/>
            <a:ext cx="1899000" cy="3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389" name="Google Shape;389;p14"/>
          <p:cNvSpPr txBox="1"/>
          <p:nvPr>
            <p:ph idx="5" type="subTitle"/>
          </p:nvPr>
        </p:nvSpPr>
        <p:spPr>
          <a:xfrm>
            <a:off x="3622500" y="2949850"/>
            <a:ext cx="1899000" cy="3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390" name="Google Shape;390;p14"/>
          <p:cNvSpPr txBox="1"/>
          <p:nvPr>
            <p:ph idx="6" type="subTitle"/>
          </p:nvPr>
        </p:nvSpPr>
        <p:spPr>
          <a:xfrm>
            <a:off x="6187303" y="2949850"/>
            <a:ext cx="1899000" cy="3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391" name="Google Shape;391;p14"/>
          <p:cNvSpPr/>
          <p:nvPr/>
        </p:nvSpPr>
        <p:spPr>
          <a:xfrm flipH="1" rot="10800000">
            <a:off x="8847312" y="12064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14"/>
          <p:cNvSpPr/>
          <p:nvPr/>
        </p:nvSpPr>
        <p:spPr>
          <a:xfrm flipH="1" rot="10800000">
            <a:off x="589737" y="1207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14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TITLE_AND_TWO_COLUMNS_2_1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15"/>
          <p:cNvSpPr/>
          <p:nvPr/>
        </p:nvSpPr>
        <p:spPr>
          <a:xfrm rot="10800000">
            <a:off x="591538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15"/>
          <p:cNvSpPr/>
          <p:nvPr/>
        </p:nvSpPr>
        <p:spPr>
          <a:xfrm rot="10800000">
            <a:off x="8848577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15"/>
          <p:cNvSpPr/>
          <p:nvPr/>
        </p:nvSpPr>
        <p:spPr>
          <a:xfrm rot="10800000">
            <a:off x="8258831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5"/>
          <p:cNvSpPr/>
          <p:nvPr/>
        </p:nvSpPr>
        <p:spPr>
          <a:xfrm rot="10800000">
            <a:off x="766911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15"/>
          <p:cNvSpPr/>
          <p:nvPr/>
        </p:nvSpPr>
        <p:spPr>
          <a:xfrm rot="10800000">
            <a:off x="7079400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15"/>
          <p:cNvSpPr/>
          <p:nvPr/>
        </p:nvSpPr>
        <p:spPr>
          <a:xfrm rot="10800000">
            <a:off x="1771869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15"/>
          <p:cNvSpPr/>
          <p:nvPr/>
        </p:nvSpPr>
        <p:spPr>
          <a:xfrm rot="10800000">
            <a:off x="8848577" y="1207138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15"/>
          <p:cNvSpPr/>
          <p:nvPr/>
        </p:nvSpPr>
        <p:spPr>
          <a:xfrm rot="10800000">
            <a:off x="591538" y="1206927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15"/>
          <p:cNvSpPr/>
          <p:nvPr/>
        </p:nvSpPr>
        <p:spPr>
          <a:xfrm rot="10800000">
            <a:off x="1183247" y="120833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15"/>
          <p:cNvSpPr/>
          <p:nvPr/>
        </p:nvSpPr>
        <p:spPr>
          <a:xfrm rot="10800000">
            <a:off x="1781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15"/>
          <p:cNvSpPr/>
          <p:nvPr/>
        </p:nvSpPr>
        <p:spPr>
          <a:xfrm rot="10800000">
            <a:off x="1781" y="1809522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15"/>
          <p:cNvSpPr/>
          <p:nvPr/>
        </p:nvSpPr>
        <p:spPr>
          <a:xfrm rot="10800000">
            <a:off x="8258906" y="1809294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15"/>
          <p:cNvSpPr/>
          <p:nvPr/>
        </p:nvSpPr>
        <p:spPr>
          <a:xfrm rot="10800000">
            <a:off x="8258880" y="12071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15"/>
          <p:cNvSpPr/>
          <p:nvPr/>
        </p:nvSpPr>
        <p:spPr>
          <a:xfrm rot="10800000">
            <a:off x="8848605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15"/>
          <p:cNvSpPr/>
          <p:nvPr/>
        </p:nvSpPr>
        <p:spPr>
          <a:xfrm rot="10800000">
            <a:off x="8259348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15"/>
          <p:cNvSpPr/>
          <p:nvPr/>
        </p:nvSpPr>
        <p:spPr>
          <a:xfrm rot="10800000">
            <a:off x="7669587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15"/>
          <p:cNvSpPr/>
          <p:nvPr/>
        </p:nvSpPr>
        <p:spPr>
          <a:xfrm rot="10800000">
            <a:off x="7079626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15"/>
          <p:cNvSpPr/>
          <p:nvPr/>
        </p:nvSpPr>
        <p:spPr>
          <a:xfrm rot="10800000">
            <a:off x="2361591" y="360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15"/>
          <p:cNvSpPr/>
          <p:nvPr/>
        </p:nvSpPr>
        <p:spPr>
          <a:xfrm rot="10800000">
            <a:off x="1771869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15"/>
          <p:cNvSpPr/>
          <p:nvPr/>
        </p:nvSpPr>
        <p:spPr>
          <a:xfrm rot="10800000">
            <a:off x="1182166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15"/>
          <p:cNvSpPr/>
          <p:nvPr/>
        </p:nvSpPr>
        <p:spPr>
          <a:xfrm rot="10800000">
            <a:off x="1183089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15"/>
          <p:cNvSpPr/>
          <p:nvPr/>
        </p:nvSpPr>
        <p:spPr>
          <a:xfrm rot="10800000">
            <a:off x="592468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15"/>
          <p:cNvSpPr/>
          <p:nvPr/>
        </p:nvSpPr>
        <p:spPr>
          <a:xfrm rot="10800000">
            <a:off x="-25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15"/>
          <p:cNvSpPr/>
          <p:nvPr/>
        </p:nvSpPr>
        <p:spPr>
          <a:xfrm rot="10800000">
            <a:off x="775" y="120691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15"/>
          <p:cNvSpPr txBox="1"/>
          <p:nvPr>
            <p:ph idx="1" type="subTitle"/>
          </p:nvPr>
        </p:nvSpPr>
        <p:spPr>
          <a:xfrm>
            <a:off x="2746782" y="3017575"/>
            <a:ext cx="16734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20" name="Google Shape;420;p15"/>
          <p:cNvSpPr txBox="1"/>
          <p:nvPr>
            <p:ph idx="2" type="subTitle"/>
          </p:nvPr>
        </p:nvSpPr>
        <p:spPr>
          <a:xfrm>
            <a:off x="769750" y="3017575"/>
            <a:ext cx="16734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21" name="Google Shape;421;p15"/>
          <p:cNvSpPr txBox="1"/>
          <p:nvPr>
            <p:ph idx="3" type="subTitle"/>
          </p:nvPr>
        </p:nvSpPr>
        <p:spPr>
          <a:xfrm>
            <a:off x="4723813" y="3017575"/>
            <a:ext cx="16734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22" name="Google Shape;422;p15"/>
          <p:cNvSpPr txBox="1"/>
          <p:nvPr>
            <p:ph idx="4" type="subTitle"/>
          </p:nvPr>
        </p:nvSpPr>
        <p:spPr>
          <a:xfrm>
            <a:off x="6700845" y="3017575"/>
            <a:ext cx="16734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23" name="Google Shape;423;p15"/>
          <p:cNvSpPr txBox="1"/>
          <p:nvPr>
            <p:ph idx="5" type="subTitle"/>
          </p:nvPr>
        </p:nvSpPr>
        <p:spPr>
          <a:xfrm>
            <a:off x="769762" y="3512600"/>
            <a:ext cx="1673400" cy="67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4" name="Google Shape;424;p15"/>
          <p:cNvSpPr txBox="1"/>
          <p:nvPr>
            <p:ph idx="6" type="subTitle"/>
          </p:nvPr>
        </p:nvSpPr>
        <p:spPr>
          <a:xfrm>
            <a:off x="2746787" y="3512600"/>
            <a:ext cx="1673400" cy="67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5" name="Google Shape;425;p15"/>
          <p:cNvSpPr txBox="1"/>
          <p:nvPr>
            <p:ph idx="7" type="subTitle"/>
          </p:nvPr>
        </p:nvSpPr>
        <p:spPr>
          <a:xfrm>
            <a:off x="6700838" y="3512600"/>
            <a:ext cx="1673400" cy="67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6" name="Google Shape;426;p15"/>
          <p:cNvSpPr txBox="1"/>
          <p:nvPr>
            <p:ph idx="8" type="subTitle"/>
          </p:nvPr>
        </p:nvSpPr>
        <p:spPr>
          <a:xfrm>
            <a:off x="4723813" y="3512600"/>
            <a:ext cx="1673400" cy="67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7" name="Google Shape;427;p15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TITLE_AND_TWO_COLUMNS_2_1_1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6"/>
          <p:cNvSpPr txBox="1"/>
          <p:nvPr>
            <p:ph idx="1" type="subTitle"/>
          </p:nvPr>
        </p:nvSpPr>
        <p:spPr>
          <a:xfrm>
            <a:off x="1900403" y="1421044"/>
            <a:ext cx="20880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30" name="Google Shape;430;p16"/>
          <p:cNvSpPr txBox="1"/>
          <p:nvPr>
            <p:ph idx="2" type="subTitle"/>
          </p:nvPr>
        </p:nvSpPr>
        <p:spPr>
          <a:xfrm>
            <a:off x="1994903" y="2886851"/>
            <a:ext cx="18990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31" name="Google Shape;431;p16"/>
          <p:cNvSpPr txBox="1"/>
          <p:nvPr>
            <p:ph idx="3" type="subTitle"/>
          </p:nvPr>
        </p:nvSpPr>
        <p:spPr>
          <a:xfrm>
            <a:off x="5127397" y="2886851"/>
            <a:ext cx="20880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32" name="Google Shape;432;p16"/>
          <p:cNvSpPr txBox="1"/>
          <p:nvPr>
            <p:ph idx="4" type="subTitle"/>
          </p:nvPr>
        </p:nvSpPr>
        <p:spPr>
          <a:xfrm>
            <a:off x="5099197" y="1421044"/>
            <a:ext cx="21444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33" name="Google Shape;433;p16"/>
          <p:cNvSpPr txBox="1"/>
          <p:nvPr>
            <p:ph idx="5" type="subTitle"/>
          </p:nvPr>
        </p:nvSpPr>
        <p:spPr>
          <a:xfrm>
            <a:off x="1900403" y="3292450"/>
            <a:ext cx="2088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rgbClr val="F2F2F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4" name="Google Shape;434;p16"/>
          <p:cNvSpPr txBox="1"/>
          <p:nvPr>
            <p:ph idx="6" type="subTitle"/>
          </p:nvPr>
        </p:nvSpPr>
        <p:spPr>
          <a:xfrm>
            <a:off x="1900403" y="1826519"/>
            <a:ext cx="2088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rgbClr val="F2F2F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5" name="Google Shape;435;p16"/>
          <p:cNvSpPr txBox="1"/>
          <p:nvPr>
            <p:ph idx="7" type="subTitle"/>
          </p:nvPr>
        </p:nvSpPr>
        <p:spPr>
          <a:xfrm>
            <a:off x="5127397" y="1826519"/>
            <a:ext cx="2088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rgbClr val="F2F2F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6" name="Google Shape;436;p16"/>
          <p:cNvSpPr txBox="1"/>
          <p:nvPr>
            <p:ph idx="8" type="subTitle"/>
          </p:nvPr>
        </p:nvSpPr>
        <p:spPr>
          <a:xfrm>
            <a:off x="5127397" y="3292450"/>
            <a:ext cx="2088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rgbClr val="F2F2F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7" name="Google Shape;437;p16"/>
          <p:cNvSpPr/>
          <p:nvPr/>
        </p:nvSpPr>
        <p:spPr>
          <a:xfrm flipH="1">
            <a:off x="5899913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16"/>
          <p:cNvSpPr/>
          <p:nvPr/>
        </p:nvSpPr>
        <p:spPr>
          <a:xfrm flipH="1">
            <a:off x="2951306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16"/>
          <p:cNvSpPr/>
          <p:nvPr/>
        </p:nvSpPr>
        <p:spPr>
          <a:xfrm flipH="1">
            <a:off x="591513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16"/>
          <p:cNvSpPr/>
          <p:nvPr/>
        </p:nvSpPr>
        <p:spPr>
          <a:xfrm flipH="1">
            <a:off x="825880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16"/>
          <p:cNvSpPr/>
          <p:nvPr/>
        </p:nvSpPr>
        <p:spPr>
          <a:xfrm flipH="1">
            <a:off x="5310198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16"/>
          <p:cNvSpPr/>
          <p:nvPr/>
        </p:nvSpPr>
        <p:spPr>
          <a:xfrm flipH="1">
            <a:off x="4130737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16"/>
          <p:cNvSpPr/>
          <p:nvPr/>
        </p:nvSpPr>
        <p:spPr>
          <a:xfrm flipH="1">
            <a:off x="1771844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16"/>
          <p:cNvSpPr/>
          <p:nvPr/>
        </p:nvSpPr>
        <p:spPr>
          <a:xfrm flipH="1">
            <a:off x="884858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16"/>
          <p:cNvSpPr/>
          <p:nvPr/>
        </p:nvSpPr>
        <p:spPr>
          <a:xfrm flipH="1">
            <a:off x="8259323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16"/>
          <p:cNvSpPr/>
          <p:nvPr/>
        </p:nvSpPr>
        <p:spPr>
          <a:xfrm flipH="1">
            <a:off x="7669562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16"/>
          <p:cNvSpPr/>
          <p:nvPr/>
        </p:nvSpPr>
        <p:spPr>
          <a:xfrm flipH="1">
            <a:off x="7079601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16"/>
          <p:cNvSpPr/>
          <p:nvPr/>
        </p:nvSpPr>
        <p:spPr>
          <a:xfrm flipH="1">
            <a:off x="531018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16"/>
          <p:cNvSpPr/>
          <p:nvPr/>
        </p:nvSpPr>
        <p:spPr>
          <a:xfrm flipH="1">
            <a:off x="4720963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16"/>
          <p:cNvSpPr/>
          <p:nvPr/>
        </p:nvSpPr>
        <p:spPr>
          <a:xfrm flipH="1">
            <a:off x="4130723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16"/>
          <p:cNvSpPr/>
          <p:nvPr/>
        </p:nvSpPr>
        <p:spPr>
          <a:xfrm flipH="1">
            <a:off x="2361566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16"/>
          <p:cNvSpPr/>
          <p:nvPr/>
        </p:nvSpPr>
        <p:spPr>
          <a:xfrm flipH="1">
            <a:off x="1771844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16"/>
          <p:cNvSpPr/>
          <p:nvPr/>
        </p:nvSpPr>
        <p:spPr>
          <a:xfrm flipH="1">
            <a:off x="1183064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16"/>
          <p:cNvSpPr/>
          <p:nvPr/>
        </p:nvSpPr>
        <p:spPr>
          <a:xfrm flipH="1">
            <a:off x="-5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16"/>
          <p:cNvSpPr/>
          <p:nvPr/>
        </p:nvSpPr>
        <p:spPr>
          <a:xfrm flipH="1">
            <a:off x="592413" y="4239676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16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TITLE_ONLY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7"/>
          <p:cNvSpPr/>
          <p:nvPr/>
        </p:nvSpPr>
        <p:spPr>
          <a:xfrm flipH="1" rot="10800000">
            <a:off x="8257042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17"/>
          <p:cNvSpPr/>
          <p:nvPr/>
        </p:nvSpPr>
        <p:spPr>
          <a:xfrm flipH="1" rot="10800000">
            <a:off x="34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17"/>
          <p:cNvSpPr/>
          <p:nvPr/>
        </p:nvSpPr>
        <p:spPr>
          <a:xfrm flipH="1" rot="10800000">
            <a:off x="589750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17"/>
          <p:cNvSpPr/>
          <p:nvPr/>
        </p:nvSpPr>
        <p:spPr>
          <a:xfrm flipH="1" rot="10800000">
            <a:off x="117946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17"/>
          <p:cNvSpPr/>
          <p:nvPr/>
        </p:nvSpPr>
        <p:spPr>
          <a:xfrm flipH="1" rot="10800000">
            <a:off x="34" y="1207138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17"/>
          <p:cNvSpPr/>
          <p:nvPr/>
        </p:nvSpPr>
        <p:spPr>
          <a:xfrm flipH="1" rot="10800000">
            <a:off x="8846799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17"/>
          <p:cNvSpPr/>
          <p:nvPr/>
        </p:nvSpPr>
        <p:spPr>
          <a:xfrm flipH="1" rot="10800000">
            <a:off x="590662" y="12071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17"/>
          <p:cNvSpPr/>
          <p:nvPr/>
        </p:nvSpPr>
        <p:spPr>
          <a:xfrm flipH="1" rot="10800000">
            <a:off x="-25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17"/>
          <p:cNvSpPr/>
          <p:nvPr/>
        </p:nvSpPr>
        <p:spPr>
          <a:xfrm flipH="1" rot="10800000">
            <a:off x="590194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17"/>
          <p:cNvSpPr/>
          <p:nvPr/>
        </p:nvSpPr>
        <p:spPr>
          <a:xfrm flipH="1" rot="10800000">
            <a:off x="1179956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17"/>
          <p:cNvSpPr/>
          <p:nvPr/>
        </p:nvSpPr>
        <p:spPr>
          <a:xfrm flipH="1" rot="10800000">
            <a:off x="1768954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17"/>
          <p:cNvSpPr/>
          <p:nvPr/>
        </p:nvSpPr>
        <p:spPr>
          <a:xfrm flipH="1" rot="10800000">
            <a:off x="7076711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17"/>
          <p:cNvSpPr/>
          <p:nvPr/>
        </p:nvSpPr>
        <p:spPr>
          <a:xfrm flipH="1" rot="10800000">
            <a:off x="7667345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17"/>
          <p:cNvSpPr/>
          <p:nvPr/>
        </p:nvSpPr>
        <p:spPr>
          <a:xfrm flipH="1" rot="10800000">
            <a:off x="7666423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17"/>
          <p:cNvSpPr/>
          <p:nvPr/>
        </p:nvSpPr>
        <p:spPr>
          <a:xfrm flipH="1" rot="10800000">
            <a:off x="8257074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17"/>
          <p:cNvSpPr/>
          <p:nvPr/>
        </p:nvSpPr>
        <p:spPr>
          <a:xfrm flipH="1" rot="10800000">
            <a:off x="8848605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17"/>
          <p:cNvSpPr/>
          <p:nvPr/>
        </p:nvSpPr>
        <p:spPr>
          <a:xfrm flipH="1" rot="10800000">
            <a:off x="8847805" y="120691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17"/>
          <p:cNvSpPr txBox="1"/>
          <p:nvPr>
            <p:ph type="title"/>
          </p:nvPr>
        </p:nvSpPr>
        <p:spPr>
          <a:xfrm>
            <a:off x="2102668" y="1820075"/>
            <a:ext cx="2693400" cy="4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6" name="Google Shape;476;p17"/>
          <p:cNvSpPr txBox="1"/>
          <p:nvPr>
            <p:ph idx="1" type="subTitle"/>
          </p:nvPr>
        </p:nvSpPr>
        <p:spPr>
          <a:xfrm>
            <a:off x="2102668" y="2272050"/>
            <a:ext cx="2423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7" name="Google Shape;477;p17"/>
          <p:cNvSpPr txBox="1"/>
          <p:nvPr>
            <p:ph idx="2" type="title"/>
          </p:nvPr>
        </p:nvSpPr>
        <p:spPr>
          <a:xfrm>
            <a:off x="2102668" y="3392975"/>
            <a:ext cx="2693400" cy="4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8" name="Google Shape;478;p17"/>
          <p:cNvSpPr txBox="1"/>
          <p:nvPr>
            <p:ph idx="3" type="subTitle"/>
          </p:nvPr>
        </p:nvSpPr>
        <p:spPr>
          <a:xfrm>
            <a:off x="2102668" y="3845075"/>
            <a:ext cx="2423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9" name="Google Shape;479;p17"/>
          <p:cNvSpPr txBox="1"/>
          <p:nvPr>
            <p:ph idx="4" type="title"/>
          </p:nvPr>
        </p:nvSpPr>
        <p:spPr>
          <a:xfrm>
            <a:off x="5809669" y="1820075"/>
            <a:ext cx="2693400" cy="4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0" name="Google Shape;480;p17"/>
          <p:cNvSpPr txBox="1"/>
          <p:nvPr>
            <p:ph idx="5" type="subTitle"/>
          </p:nvPr>
        </p:nvSpPr>
        <p:spPr>
          <a:xfrm>
            <a:off x="5809671" y="2272050"/>
            <a:ext cx="2423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1" name="Google Shape;481;p17"/>
          <p:cNvSpPr txBox="1"/>
          <p:nvPr>
            <p:ph idx="6" type="title"/>
          </p:nvPr>
        </p:nvSpPr>
        <p:spPr>
          <a:xfrm>
            <a:off x="5809669" y="3392975"/>
            <a:ext cx="2693400" cy="4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2" name="Google Shape;482;p17"/>
          <p:cNvSpPr txBox="1"/>
          <p:nvPr>
            <p:ph idx="7" type="subTitle"/>
          </p:nvPr>
        </p:nvSpPr>
        <p:spPr>
          <a:xfrm>
            <a:off x="5809671" y="3845075"/>
            <a:ext cx="2423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3" name="Google Shape;483;p17"/>
          <p:cNvSpPr txBox="1"/>
          <p:nvPr>
            <p:ph idx="8"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ONE_COLUMN_TEXT_2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8"/>
          <p:cNvSpPr/>
          <p:nvPr/>
        </p:nvSpPr>
        <p:spPr>
          <a:xfrm rot="-5400000">
            <a:off x="5775839" y="4840803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18"/>
          <p:cNvSpPr/>
          <p:nvPr/>
        </p:nvSpPr>
        <p:spPr>
          <a:xfrm rot="-5400000">
            <a:off x="5173226" y="425065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18"/>
          <p:cNvSpPr/>
          <p:nvPr/>
        </p:nvSpPr>
        <p:spPr>
          <a:xfrm rot="-5400000">
            <a:off x="1868926" y="483961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18"/>
          <p:cNvSpPr/>
          <p:nvPr/>
        </p:nvSpPr>
        <p:spPr>
          <a:xfrm rot="-5400000">
            <a:off x="5173222" y="4840802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18"/>
          <p:cNvSpPr/>
          <p:nvPr/>
        </p:nvSpPr>
        <p:spPr>
          <a:xfrm rot="-5400000">
            <a:off x="2469828" y="4840020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18"/>
          <p:cNvSpPr/>
          <p:nvPr/>
        </p:nvSpPr>
        <p:spPr>
          <a:xfrm rot="-5400000">
            <a:off x="2470296" y="4250316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18"/>
          <p:cNvSpPr/>
          <p:nvPr/>
        </p:nvSpPr>
        <p:spPr>
          <a:xfrm rot="-5400000">
            <a:off x="1868979" y="424989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18"/>
          <p:cNvSpPr/>
          <p:nvPr/>
        </p:nvSpPr>
        <p:spPr>
          <a:xfrm rot="-5400000">
            <a:off x="1268014" y="4841643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18"/>
          <p:cNvSpPr/>
          <p:nvPr/>
        </p:nvSpPr>
        <p:spPr>
          <a:xfrm rot="-5400000">
            <a:off x="6378814" y="48407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18"/>
          <p:cNvSpPr/>
          <p:nvPr/>
        </p:nvSpPr>
        <p:spPr>
          <a:xfrm rot="-5400000">
            <a:off x="6378814" y="4251075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18"/>
          <p:cNvSpPr/>
          <p:nvPr/>
        </p:nvSpPr>
        <p:spPr>
          <a:xfrm rot="-5400000">
            <a:off x="3072803" y="484000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18"/>
          <p:cNvSpPr/>
          <p:nvPr/>
        </p:nvSpPr>
        <p:spPr>
          <a:xfrm rot="-5400000">
            <a:off x="6981789" y="48407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18"/>
          <p:cNvSpPr/>
          <p:nvPr/>
        </p:nvSpPr>
        <p:spPr>
          <a:xfrm rot="-5400000">
            <a:off x="6981789" y="4251075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18"/>
          <p:cNvSpPr/>
          <p:nvPr/>
        </p:nvSpPr>
        <p:spPr>
          <a:xfrm rot="-5400000">
            <a:off x="3675778" y="484000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18"/>
          <p:cNvSpPr/>
          <p:nvPr/>
        </p:nvSpPr>
        <p:spPr>
          <a:xfrm rot="-5400000">
            <a:off x="7584764" y="4840803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18"/>
          <p:cNvSpPr/>
          <p:nvPr/>
        </p:nvSpPr>
        <p:spPr>
          <a:xfrm rot="-5400000">
            <a:off x="3070721" y="425079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18"/>
          <p:cNvSpPr txBox="1"/>
          <p:nvPr>
            <p:ph idx="1" type="subTitle"/>
          </p:nvPr>
        </p:nvSpPr>
        <p:spPr>
          <a:xfrm>
            <a:off x="5081356" y="2439000"/>
            <a:ext cx="2784000" cy="10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02" name="Google Shape;502;p18"/>
          <p:cNvSpPr txBox="1"/>
          <p:nvPr>
            <p:ph idx="2" type="subTitle"/>
          </p:nvPr>
        </p:nvSpPr>
        <p:spPr>
          <a:xfrm>
            <a:off x="1278644" y="2439000"/>
            <a:ext cx="2784000" cy="10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03" name="Google Shape;503;p18"/>
          <p:cNvSpPr txBox="1"/>
          <p:nvPr>
            <p:ph type="ctrTitle"/>
          </p:nvPr>
        </p:nvSpPr>
        <p:spPr>
          <a:xfrm>
            <a:off x="1180994" y="3616625"/>
            <a:ext cx="2979300" cy="3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504" name="Google Shape;504;p18"/>
          <p:cNvSpPr txBox="1"/>
          <p:nvPr>
            <p:ph idx="3" type="ctrTitle"/>
          </p:nvPr>
        </p:nvSpPr>
        <p:spPr>
          <a:xfrm>
            <a:off x="4983706" y="3616842"/>
            <a:ext cx="2979300" cy="3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505" name="Google Shape;505;p18"/>
          <p:cNvSpPr txBox="1"/>
          <p:nvPr>
            <p:ph idx="4"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ONE_COLUMN_TEXT_1_1_2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9"/>
          <p:cNvSpPr/>
          <p:nvPr/>
        </p:nvSpPr>
        <p:spPr>
          <a:xfrm flipH="1">
            <a:off x="8848650" y="3026311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19"/>
          <p:cNvSpPr/>
          <p:nvPr/>
        </p:nvSpPr>
        <p:spPr>
          <a:xfrm flipH="1">
            <a:off x="8258903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19"/>
          <p:cNvSpPr/>
          <p:nvPr/>
        </p:nvSpPr>
        <p:spPr>
          <a:xfrm flipH="1">
            <a:off x="7669188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19"/>
          <p:cNvSpPr/>
          <p:nvPr/>
        </p:nvSpPr>
        <p:spPr>
          <a:xfrm flipH="1">
            <a:off x="8848650" y="242412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19"/>
          <p:cNvSpPr/>
          <p:nvPr/>
        </p:nvSpPr>
        <p:spPr>
          <a:xfrm flipH="1">
            <a:off x="8848103" y="362934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19"/>
          <p:cNvSpPr/>
          <p:nvPr/>
        </p:nvSpPr>
        <p:spPr>
          <a:xfrm flipH="1">
            <a:off x="8258846" y="362931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19"/>
          <p:cNvSpPr/>
          <p:nvPr/>
        </p:nvSpPr>
        <p:spPr>
          <a:xfrm flipH="1">
            <a:off x="7669084" y="362932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19"/>
          <p:cNvSpPr/>
          <p:nvPr/>
        </p:nvSpPr>
        <p:spPr>
          <a:xfrm flipH="1">
            <a:off x="8847991" y="423236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19"/>
          <p:cNvSpPr/>
          <p:nvPr/>
        </p:nvSpPr>
        <p:spPr>
          <a:xfrm flipH="1">
            <a:off x="8258733" y="423233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19"/>
          <p:cNvSpPr/>
          <p:nvPr/>
        </p:nvSpPr>
        <p:spPr>
          <a:xfrm flipH="1">
            <a:off x="7668397" y="423235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19"/>
          <p:cNvSpPr/>
          <p:nvPr/>
        </p:nvSpPr>
        <p:spPr>
          <a:xfrm flipH="1">
            <a:off x="8847991" y="483539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19"/>
          <p:cNvSpPr/>
          <p:nvPr/>
        </p:nvSpPr>
        <p:spPr>
          <a:xfrm flipH="1">
            <a:off x="8258733" y="483536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19"/>
          <p:cNvSpPr/>
          <p:nvPr/>
        </p:nvSpPr>
        <p:spPr>
          <a:xfrm flipH="1">
            <a:off x="7668972" y="483537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19"/>
          <p:cNvSpPr/>
          <p:nvPr/>
        </p:nvSpPr>
        <p:spPr>
          <a:xfrm flipH="1">
            <a:off x="590578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19"/>
          <p:cNvSpPr/>
          <p:nvPr/>
        </p:nvSpPr>
        <p:spPr>
          <a:xfrm flipH="1">
            <a:off x="863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19"/>
          <p:cNvSpPr/>
          <p:nvPr/>
        </p:nvSpPr>
        <p:spPr>
          <a:xfrm flipH="1">
            <a:off x="125" y="242412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19"/>
          <p:cNvSpPr/>
          <p:nvPr/>
        </p:nvSpPr>
        <p:spPr>
          <a:xfrm flipH="1">
            <a:off x="1179778" y="362934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19"/>
          <p:cNvSpPr/>
          <p:nvPr/>
        </p:nvSpPr>
        <p:spPr>
          <a:xfrm flipH="1">
            <a:off x="590521" y="362931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19"/>
          <p:cNvSpPr/>
          <p:nvPr/>
        </p:nvSpPr>
        <p:spPr>
          <a:xfrm flipH="1">
            <a:off x="759" y="362932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19"/>
          <p:cNvSpPr/>
          <p:nvPr/>
        </p:nvSpPr>
        <p:spPr>
          <a:xfrm flipH="1">
            <a:off x="1179666" y="423236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19"/>
          <p:cNvSpPr/>
          <p:nvPr/>
        </p:nvSpPr>
        <p:spPr>
          <a:xfrm flipH="1">
            <a:off x="590408" y="423233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19"/>
          <p:cNvSpPr/>
          <p:nvPr/>
        </p:nvSpPr>
        <p:spPr>
          <a:xfrm flipH="1">
            <a:off x="72" y="423235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19"/>
          <p:cNvSpPr/>
          <p:nvPr/>
        </p:nvSpPr>
        <p:spPr>
          <a:xfrm flipH="1">
            <a:off x="1179666" y="483539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19"/>
          <p:cNvSpPr/>
          <p:nvPr/>
        </p:nvSpPr>
        <p:spPr>
          <a:xfrm flipH="1">
            <a:off x="590408" y="483536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19"/>
          <p:cNvSpPr/>
          <p:nvPr/>
        </p:nvSpPr>
        <p:spPr>
          <a:xfrm flipH="1">
            <a:off x="647" y="483537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19"/>
          <p:cNvSpPr txBox="1"/>
          <p:nvPr>
            <p:ph idx="1" type="subTitle"/>
          </p:nvPr>
        </p:nvSpPr>
        <p:spPr>
          <a:xfrm>
            <a:off x="2636825" y="3379150"/>
            <a:ext cx="3870300" cy="9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33" name="Google Shape;533;p19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">
  <p:cSld name="ONE_COLUMN_TEXT_1_1_1_1"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20"/>
          <p:cNvSpPr/>
          <p:nvPr/>
        </p:nvSpPr>
        <p:spPr>
          <a:xfrm rot="10800000">
            <a:off x="591538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20"/>
          <p:cNvSpPr/>
          <p:nvPr/>
        </p:nvSpPr>
        <p:spPr>
          <a:xfrm rot="10800000">
            <a:off x="8848577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20"/>
          <p:cNvSpPr/>
          <p:nvPr/>
        </p:nvSpPr>
        <p:spPr>
          <a:xfrm rot="10800000">
            <a:off x="8258831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20"/>
          <p:cNvSpPr/>
          <p:nvPr/>
        </p:nvSpPr>
        <p:spPr>
          <a:xfrm rot="10800000">
            <a:off x="766911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20"/>
          <p:cNvSpPr/>
          <p:nvPr/>
        </p:nvSpPr>
        <p:spPr>
          <a:xfrm rot="10800000">
            <a:off x="1781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20"/>
          <p:cNvSpPr/>
          <p:nvPr/>
        </p:nvSpPr>
        <p:spPr>
          <a:xfrm rot="10800000">
            <a:off x="8258880" y="12071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20"/>
          <p:cNvSpPr/>
          <p:nvPr/>
        </p:nvSpPr>
        <p:spPr>
          <a:xfrm rot="10800000">
            <a:off x="8848605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20"/>
          <p:cNvSpPr/>
          <p:nvPr/>
        </p:nvSpPr>
        <p:spPr>
          <a:xfrm rot="10800000">
            <a:off x="8259348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20"/>
          <p:cNvSpPr/>
          <p:nvPr/>
        </p:nvSpPr>
        <p:spPr>
          <a:xfrm rot="10800000">
            <a:off x="7669587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20"/>
          <p:cNvSpPr/>
          <p:nvPr/>
        </p:nvSpPr>
        <p:spPr>
          <a:xfrm rot="10800000">
            <a:off x="7079626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20"/>
          <p:cNvSpPr/>
          <p:nvPr/>
        </p:nvSpPr>
        <p:spPr>
          <a:xfrm rot="10800000">
            <a:off x="1771869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20"/>
          <p:cNvSpPr/>
          <p:nvPr/>
        </p:nvSpPr>
        <p:spPr>
          <a:xfrm rot="10800000">
            <a:off x="1182166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20"/>
          <p:cNvSpPr/>
          <p:nvPr/>
        </p:nvSpPr>
        <p:spPr>
          <a:xfrm rot="10800000">
            <a:off x="1183089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20"/>
          <p:cNvSpPr/>
          <p:nvPr/>
        </p:nvSpPr>
        <p:spPr>
          <a:xfrm rot="10800000">
            <a:off x="592468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20"/>
          <p:cNvSpPr/>
          <p:nvPr/>
        </p:nvSpPr>
        <p:spPr>
          <a:xfrm rot="10800000">
            <a:off x="-25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20"/>
          <p:cNvSpPr/>
          <p:nvPr/>
        </p:nvSpPr>
        <p:spPr>
          <a:xfrm rot="10800000">
            <a:off x="775" y="120691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20"/>
          <p:cNvSpPr/>
          <p:nvPr/>
        </p:nvSpPr>
        <p:spPr>
          <a:xfrm rot="10800000">
            <a:off x="592018" y="1206911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20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/>
          <p:nvPr/>
        </p:nvSpPr>
        <p:spPr>
          <a:xfrm flipH="1">
            <a:off x="5899913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3"/>
          <p:cNvSpPr/>
          <p:nvPr/>
        </p:nvSpPr>
        <p:spPr>
          <a:xfrm flipH="1">
            <a:off x="2951306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3"/>
          <p:cNvSpPr/>
          <p:nvPr/>
        </p:nvSpPr>
        <p:spPr>
          <a:xfrm flipH="1">
            <a:off x="591513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3"/>
          <p:cNvSpPr/>
          <p:nvPr/>
        </p:nvSpPr>
        <p:spPr>
          <a:xfrm flipH="1">
            <a:off x="825880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3"/>
          <p:cNvSpPr/>
          <p:nvPr/>
        </p:nvSpPr>
        <p:spPr>
          <a:xfrm flipH="1">
            <a:off x="5310198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3"/>
          <p:cNvSpPr/>
          <p:nvPr/>
        </p:nvSpPr>
        <p:spPr>
          <a:xfrm flipH="1">
            <a:off x="4130737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3"/>
          <p:cNvSpPr/>
          <p:nvPr/>
        </p:nvSpPr>
        <p:spPr>
          <a:xfrm flipH="1">
            <a:off x="1771844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3"/>
          <p:cNvSpPr/>
          <p:nvPr/>
        </p:nvSpPr>
        <p:spPr>
          <a:xfrm flipH="1">
            <a:off x="884858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3"/>
          <p:cNvSpPr/>
          <p:nvPr/>
        </p:nvSpPr>
        <p:spPr>
          <a:xfrm flipH="1">
            <a:off x="8259323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3"/>
          <p:cNvSpPr/>
          <p:nvPr/>
        </p:nvSpPr>
        <p:spPr>
          <a:xfrm flipH="1">
            <a:off x="7669562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3"/>
          <p:cNvSpPr/>
          <p:nvPr/>
        </p:nvSpPr>
        <p:spPr>
          <a:xfrm flipH="1">
            <a:off x="7079601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3"/>
          <p:cNvSpPr/>
          <p:nvPr/>
        </p:nvSpPr>
        <p:spPr>
          <a:xfrm flipH="1">
            <a:off x="531018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3"/>
          <p:cNvSpPr/>
          <p:nvPr/>
        </p:nvSpPr>
        <p:spPr>
          <a:xfrm flipH="1">
            <a:off x="4720963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3"/>
          <p:cNvSpPr/>
          <p:nvPr/>
        </p:nvSpPr>
        <p:spPr>
          <a:xfrm flipH="1">
            <a:off x="4130723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3"/>
          <p:cNvSpPr/>
          <p:nvPr/>
        </p:nvSpPr>
        <p:spPr>
          <a:xfrm flipH="1">
            <a:off x="2361566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3"/>
          <p:cNvSpPr/>
          <p:nvPr/>
        </p:nvSpPr>
        <p:spPr>
          <a:xfrm flipH="1">
            <a:off x="1771844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3"/>
          <p:cNvSpPr/>
          <p:nvPr/>
        </p:nvSpPr>
        <p:spPr>
          <a:xfrm flipH="1">
            <a:off x="1183064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3"/>
          <p:cNvSpPr/>
          <p:nvPr/>
        </p:nvSpPr>
        <p:spPr>
          <a:xfrm flipH="1">
            <a:off x="-5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3"/>
          <p:cNvSpPr/>
          <p:nvPr/>
        </p:nvSpPr>
        <p:spPr>
          <a:xfrm flipH="1">
            <a:off x="592413" y="4239676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3"/>
          <p:cNvSpPr txBox="1"/>
          <p:nvPr>
            <p:ph type="title"/>
          </p:nvPr>
        </p:nvSpPr>
        <p:spPr>
          <a:xfrm>
            <a:off x="1207825" y="3983254"/>
            <a:ext cx="6700500" cy="6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8" name="Google Shape;78;p3"/>
          <p:cNvSpPr txBox="1"/>
          <p:nvPr>
            <p:ph hasCustomPrompt="1" idx="2" type="title"/>
          </p:nvPr>
        </p:nvSpPr>
        <p:spPr>
          <a:xfrm>
            <a:off x="3722450" y="526575"/>
            <a:ext cx="1699200" cy="319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2">
  <p:cSld name="ONE_COLUMN_TEXT_1_1_1_1_1"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21"/>
          <p:cNvSpPr/>
          <p:nvPr/>
        </p:nvSpPr>
        <p:spPr>
          <a:xfrm flipH="1">
            <a:off x="6489629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21"/>
          <p:cNvSpPr/>
          <p:nvPr/>
        </p:nvSpPr>
        <p:spPr>
          <a:xfrm flipH="1">
            <a:off x="2951306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21"/>
          <p:cNvSpPr/>
          <p:nvPr/>
        </p:nvSpPr>
        <p:spPr>
          <a:xfrm flipH="1">
            <a:off x="591513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21"/>
          <p:cNvSpPr/>
          <p:nvPr/>
        </p:nvSpPr>
        <p:spPr>
          <a:xfrm flipH="1">
            <a:off x="825880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21"/>
          <p:cNvSpPr/>
          <p:nvPr/>
        </p:nvSpPr>
        <p:spPr>
          <a:xfrm flipH="1">
            <a:off x="4130737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21"/>
          <p:cNvSpPr/>
          <p:nvPr/>
        </p:nvSpPr>
        <p:spPr>
          <a:xfrm flipH="1">
            <a:off x="2951306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21"/>
          <p:cNvSpPr/>
          <p:nvPr/>
        </p:nvSpPr>
        <p:spPr>
          <a:xfrm flipH="1">
            <a:off x="884858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21"/>
          <p:cNvSpPr/>
          <p:nvPr/>
        </p:nvSpPr>
        <p:spPr>
          <a:xfrm flipH="1">
            <a:off x="8259323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21"/>
          <p:cNvSpPr/>
          <p:nvPr/>
        </p:nvSpPr>
        <p:spPr>
          <a:xfrm flipH="1">
            <a:off x="7669562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21"/>
          <p:cNvSpPr/>
          <p:nvPr/>
        </p:nvSpPr>
        <p:spPr>
          <a:xfrm flipH="1">
            <a:off x="7079601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21"/>
          <p:cNvSpPr/>
          <p:nvPr/>
        </p:nvSpPr>
        <p:spPr>
          <a:xfrm flipH="1">
            <a:off x="531018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21"/>
          <p:cNvSpPr/>
          <p:nvPr/>
        </p:nvSpPr>
        <p:spPr>
          <a:xfrm flipH="1">
            <a:off x="4720963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21"/>
          <p:cNvSpPr/>
          <p:nvPr/>
        </p:nvSpPr>
        <p:spPr>
          <a:xfrm flipH="1">
            <a:off x="4130723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21"/>
          <p:cNvSpPr/>
          <p:nvPr/>
        </p:nvSpPr>
        <p:spPr>
          <a:xfrm flipH="1">
            <a:off x="3541462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21"/>
          <p:cNvSpPr/>
          <p:nvPr/>
        </p:nvSpPr>
        <p:spPr>
          <a:xfrm flipH="1">
            <a:off x="2361566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21"/>
          <p:cNvSpPr/>
          <p:nvPr/>
        </p:nvSpPr>
        <p:spPr>
          <a:xfrm flipH="1">
            <a:off x="1771844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21"/>
          <p:cNvSpPr/>
          <p:nvPr/>
        </p:nvSpPr>
        <p:spPr>
          <a:xfrm flipH="1">
            <a:off x="-5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21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3">
  <p:cSld name="ONE_COLUMN_TEXT_1_1_1_1_1_1"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22"/>
          <p:cNvSpPr/>
          <p:nvPr/>
        </p:nvSpPr>
        <p:spPr>
          <a:xfrm flipH="1" rot="5400000">
            <a:off x="3815" y="2417251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22"/>
          <p:cNvSpPr/>
          <p:nvPr/>
        </p:nvSpPr>
        <p:spPr>
          <a:xfrm flipH="1" rot="5400000">
            <a:off x="3815" y="1812214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22"/>
          <p:cNvSpPr/>
          <p:nvPr/>
        </p:nvSpPr>
        <p:spPr>
          <a:xfrm flipH="1" rot="5400000">
            <a:off x="622100" y="4837006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22"/>
          <p:cNvSpPr/>
          <p:nvPr/>
        </p:nvSpPr>
        <p:spPr>
          <a:xfrm flipH="1" rot="5400000">
            <a:off x="622084" y="4231953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22"/>
          <p:cNvSpPr/>
          <p:nvPr/>
        </p:nvSpPr>
        <p:spPr>
          <a:xfrm flipH="1" rot="5400000">
            <a:off x="622084" y="3626917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22"/>
          <p:cNvSpPr/>
          <p:nvPr/>
        </p:nvSpPr>
        <p:spPr>
          <a:xfrm flipH="1" rot="5400000">
            <a:off x="622084" y="3021880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22"/>
          <p:cNvSpPr/>
          <p:nvPr/>
        </p:nvSpPr>
        <p:spPr>
          <a:xfrm flipH="1" rot="5400000">
            <a:off x="1240369" y="4837445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22"/>
          <p:cNvSpPr/>
          <p:nvPr/>
        </p:nvSpPr>
        <p:spPr>
          <a:xfrm flipH="1" rot="5400000">
            <a:off x="1858623" y="4836991"/>
            <a:ext cx="303021" cy="309859"/>
          </a:xfrm>
          <a:custGeom>
            <a:rect b="b" l="l" r="r" t="t"/>
            <a:pathLst>
              <a:path extrusionOk="0" h="10579" w="9514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22"/>
          <p:cNvSpPr/>
          <p:nvPr/>
        </p:nvSpPr>
        <p:spPr>
          <a:xfrm flipH="1" rot="5400000">
            <a:off x="2476878" y="4837445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22"/>
          <p:cNvSpPr/>
          <p:nvPr/>
        </p:nvSpPr>
        <p:spPr>
          <a:xfrm flipH="1" rot="5400000">
            <a:off x="1859101" y="4231523"/>
            <a:ext cx="302065" cy="309859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22"/>
          <p:cNvSpPr/>
          <p:nvPr/>
        </p:nvSpPr>
        <p:spPr>
          <a:xfrm flipH="1" rot="5400000">
            <a:off x="1240845" y="4231935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22"/>
          <p:cNvSpPr/>
          <p:nvPr/>
        </p:nvSpPr>
        <p:spPr>
          <a:xfrm flipH="1" rot="5400000">
            <a:off x="3384" y="4837051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22"/>
          <p:cNvSpPr/>
          <p:nvPr/>
        </p:nvSpPr>
        <p:spPr>
          <a:xfrm flipH="1" rot="5400000">
            <a:off x="4333" y="4232416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22"/>
          <p:cNvSpPr/>
          <p:nvPr/>
        </p:nvSpPr>
        <p:spPr>
          <a:xfrm flipH="1" rot="5400000">
            <a:off x="4335" y="3627346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22"/>
          <p:cNvSpPr/>
          <p:nvPr/>
        </p:nvSpPr>
        <p:spPr>
          <a:xfrm flipH="1" rot="5400000">
            <a:off x="5578" y="3022537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22"/>
          <p:cNvSpPr/>
          <p:nvPr/>
        </p:nvSpPr>
        <p:spPr>
          <a:xfrm flipH="1" rot="5400000">
            <a:off x="5570" y="120715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22"/>
          <p:cNvSpPr/>
          <p:nvPr/>
        </p:nvSpPr>
        <p:spPr>
          <a:xfrm rot="-5400000">
            <a:off x="8837494" y="302190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22"/>
          <p:cNvSpPr/>
          <p:nvPr/>
        </p:nvSpPr>
        <p:spPr>
          <a:xfrm rot="-5400000">
            <a:off x="8837494" y="1206767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22"/>
          <p:cNvSpPr/>
          <p:nvPr/>
        </p:nvSpPr>
        <p:spPr>
          <a:xfrm rot="-5400000">
            <a:off x="8837494" y="-333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22"/>
          <p:cNvSpPr/>
          <p:nvPr/>
        </p:nvSpPr>
        <p:spPr>
          <a:xfrm rot="-5400000">
            <a:off x="8837490" y="241727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22"/>
          <p:cNvSpPr/>
          <p:nvPr/>
        </p:nvSpPr>
        <p:spPr>
          <a:xfrm rot="-5400000">
            <a:off x="8837548" y="601726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22"/>
          <p:cNvSpPr/>
          <p:nvPr/>
        </p:nvSpPr>
        <p:spPr>
          <a:xfrm rot="-5400000">
            <a:off x="8220972" y="1208844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2"/>
          <p:cNvSpPr/>
          <p:nvPr/>
        </p:nvSpPr>
        <p:spPr>
          <a:xfrm rot="-5400000">
            <a:off x="8220549" y="-333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22"/>
          <p:cNvSpPr/>
          <p:nvPr/>
        </p:nvSpPr>
        <p:spPr>
          <a:xfrm rot="-5400000">
            <a:off x="7603603" y="-333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22"/>
          <p:cNvSpPr/>
          <p:nvPr/>
        </p:nvSpPr>
        <p:spPr>
          <a:xfrm rot="-5400000">
            <a:off x="8220973" y="602526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22"/>
          <p:cNvSpPr/>
          <p:nvPr/>
        </p:nvSpPr>
        <p:spPr>
          <a:xfrm rot="-5400000">
            <a:off x="8837490" y="181222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22"/>
          <p:cNvSpPr/>
          <p:nvPr/>
        </p:nvSpPr>
        <p:spPr>
          <a:xfrm rot="-5400000">
            <a:off x="8220977" y="1814704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22"/>
          <p:cNvSpPr/>
          <p:nvPr/>
        </p:nvSpPr>
        <p:spPr>
          <a:xfrm rot="-5400000">
            <a:off x="6986678" y="-333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22"/>
          <p:cNvSpPr/>
          <p:nvPr/>
        </p:nvSpPr>
        <p:spPr>
          <a:xfrm rot="-5400000">
            <a:off x="7604399" y="601737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22"/>
          <p:cNvSpPr/>
          <p:nvPr/>
        </p:nvSpPr>
        <p:spPr>
          <a:xfrm rot="-5400000">
            <a:off x="8220990" y="242057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22"/>
          <p:cNvSpPr/>
          <p:nvPr/>
        </p:nvSpPr>
        <p:spPr>
          <a:xfrm rot="-5400000">
            <a:off x="7604872" y="1207194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22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TITLE_AND_TWO_COLUMNS_1_1_2_1"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23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7" name="Google Shape;607;p23"/>
          <p:cNvSpPr/>
          <p:nvPr/>
        </p:nvSpPr>
        <p:spPr>
          <a:xfrm rot="5400000">
            <a:off x="7815" y="2417277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23"/>
          <p:cNvSpPr/>
          <p:nvPr/>
        </p:nvSpPr>
        <p:spPr>
          <a:xfrm rot="5400000">
            <a:off x="7815" y="302231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23"/>
          <p:cNvSpPr/>
          <p:nvPr/>
        </p:nvSpPr>
        <p:spPr>
          <a:xfrm rot="5400000">
            <a:off x="626108" y="-3369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23"/>
          <p:cNvSpPr/>
          <p:nvPr/>
        </p:nvSpPr>
        <p:spPr>
          <a:xfrm rot="5400000">
            <a:off x="626092" y="601687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23"/>
          <p:cNvSpPr/>
          <p:nvPr/>
        </p:nvSpPr>
        <p:spPr>
          <a:xfrm rot="5400000">
            <a:off x="626092" y="1811766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23"/>
          <p:cNvSpPr/>
          <p:nvPr/>
        </p:nvSpPr>
        <p:spPr>
          <a:xfrm rot="5400000">
            <a:off x="626092" y="3626917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23"/>
          <p:cNvSpPr/>
          <p:nvPr/>
        </p:nvSpPr>
        <p:spPr>
          <a:xfrm rot="5400000">
            <a:off x="626092" y="483702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23"/>
          <p:cNvSpPr/>
          <p:nvPr/>
        </p:nvSpPr>
        <p:spPr>
          <a:xfrm rot="5400000">
            <a:off x="1244385" y="-2929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23"/>
          <p:cNvSpPr/>
          <p:nvPr/>
        </p:nvSpPr>
        <p:spPr>
          <a:xfrm rot="5400000">
            <a:off x="7384" y="-3414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23"/>
          <p:cNvSpPr/>
          <p:nvPr/>
        </p:nvSpPr>
        <p:spPr>
          <a:xfrm rot="5400000">
            <a:off x="8333" y="602074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23"/>
          <p:cNvSpPr/>
          <p:nvPr/>
        </p:nvSpPr>
        <p:spPr>
          <a:xfrm rot="5400000">
            <a:off x="8335" y="1207176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23"/>
          <p:cNvSpPr/>
          <p:nvPr/>
        </p:nvSpPr>
        <p:spPr>
          <a:xfrm rot="5400000">
            <a:off x="9578" y="181195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23"/>
          <p:cNvSpPr/>
          <p:nvPr/>
        </p:nvSpPr>
        <p:spPr>
          <a:xfrm rot="5400000">
            <a:off x="626096" y="241724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23"/>
          <p:cNvSpPr/>
          <p:nvPr/>
        </p:nvSpPr>
        <p:spPr>
          <a:xfrm rot="5400000">
            <a:off x="9570" y="3627355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23"/>
          <p:cNvSpPr/>
          <p:nvPr/>
        </p:nvSpPr>
        <p:spPr>
          <a:xfrm rot="5400000">
            <a:off x="10077" y="4232382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23"/>
          <p:cNvSpPr/>
          <p:nvPr/>
        </p:nvSpPr>
        <p:spPr>
          <a:xfrm rot="5400000">
            <a:off x="9570" y="4837466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23"/>
          <p:cNvSpPr/>
          <p:nvPr/>
        </p:nvSpPr>
        <p:spPr>
          <a:xfrm rot="5400000">
            <a:off x="626038" y="4231961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23"/>
          <p:cNvSpPr/>
          <p:nvPr/>
        </p:nvSpPr>
        <p:spPr>
          <a:xfrm rot="5400000">
            <a:off x="1242624" y="1811963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23"/>
          <p:cNvSpPr/>
          <p:nvPr/>
        </p:nvSpPr>
        <p:spPr>
          <a:xfrm rot="-5400000">
            <a:off x="7598616" y="4837046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23"/>
          <p:cNvSpPr/>
          <p:nvPr/>
        </p:nvSpPr>
        <p:spPr>
          <a:xfrm rot="-5400000">
            <a:off x="6980372" y="483748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23"/>
          <p:cNvSpPr/>
          <p:nvPr/>
        </p:nvSpPr>
        <p:spPr>
          <a:xfrm rot="-5400000">
            <a:off x="7596910" y="60212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23"/>
          <p:cNvSpPr/>
          <p:nvPr/>
        </p:nvSpPr>
        <p:spPr>
          <a:xfrm rot="-5400000">
            <a:off x="8216821" y="1812222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23"/>
          <p:cNvSpPr/>
          <p:nvPr/>
        </p:nvSpPr>
        <p:spPr>
          <a:xfrm rot="-5400000">
            <a:off x="8217252" y="4837059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23"/>
          <p:cNvSpPr/>
          <p:nvPr/>
        </p:nvSpPr>
        <p:spPr>
          <a:xfrm rot="-5400000">
            <a:off x="8217290" y="423242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23"/>
          <p:cNvSpPr/>
          <p:nvPr/>
        </p:nvSpPr>
        <p:spPr>
          <a:xfrm rot="-5400000">
            <a:off x="8217288" y="3627354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23"/>
          <p:cNvSpPr/>
          <p:nvPr/>
        </p:nvSpPr>
        <p:spPr>
          <a:xfrm rot="-5400000">
            <a:off x="8215057" y="302254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23"/>
          <p:cNvSpPr/>
          <p:nvPr/>
        </p:nvSpPr>
        <p:spPr>
          <a:xfrm rot="-5400000">
            <a:off x="8215066" y="1207158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23"/>
          <p:cNvSpPr/>
          <p:nvPr/>
        </p:nvSpPr>
        <p:spPr>
          <a:xfrm rot="-5400000">
            <a:off x="8215546" y="60213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23"/>
          <p:cNvSpPr/>
          <p:nvPr/>
        </p:nvSpPr>
        <p:spPr>
          <a:xfrm rot="-5400000">
            <a:off x="8215066" y="-294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23"/>
          <p:cNvSpPr/>
          <p:nvPr/>
        </p:nvSpPr>
        <p:spPr>
          <a:xfrm rot="5400000">
            <a:off x="1243048" y="483702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23"/>
          <p:cNvSpPr/>
          <p:nvPr/>
        </p:nvSpPr>
        <p:spPr>
          <a:xfrm rot="-5400000">
            <a:off x="8837214" y="2417233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23"/>
          <p:cNvSpPr/>
          <p:nvPr/>
        </p:nvSpPr>
        <p:spPr>
          <a:xfrm rot="-5400000">
            <a:off x="8837214" y="181219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23"/>
          <p:cNvSpPr/>
          <p:nvPr/>
        </p:nvSpPr>
        <p:spPr>
          <a:xfrm rot="-5400000">
            <a:off x="8837645" y="4837033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23"/>
          <p:cNvSpPr/>
          <p:nvPr/>
        </p:nvSpPr>
        <p:spPr>
          <a:xfrm rot="-5400000">
            <a:off x="8837683" y="4232398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23"/>
          <p:cNvSpPr/>
          <p:nvPr/>
        </p:nvSpPr>
        <p:spPr>
          <a:xfrm rot="-5400000">
            <a:off x="8837680" y="3627328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23"/>
          <p:cNvSpPr/>
          <p:nvPr/>
        </p:nvSpPr>
        <p:spPr>
          <a:xfrm rot="-5400000">
            <a:off x="8835450" y="302251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23"/>
          <p:cNvSpPr/>
          <p:nvPr/>
        </p:nvSpPr>
        <p:spPr>
          <a:xfrm rot="-5400000">
            <a:off x="8835458" y="120713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23"/>
          <p:cNvSpPr/>
          <p:nvPr/>
        </p:nvSpPr>
        <p:spPr>
          <a:xfrm rot="-5400000">
            <a:off x="8835939" y="602108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23"/>
          <p:cNvSpPr/>
          <p:nvPr/>
        </p:nvSpPr>
        <p:spPr>
          <a:xfrm rot="-5400000">
            <a:off x="8835458" y="-2973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23"/>
          <p:cNvSpPr txBox="1"/>
          <p:nvPr>
            <p:ph idx="1" type="subTitle"/>
          </p:nvPr>
        </p:nvSpPr>
        <p:spPr>
          <a:xfrm>
            <a:off x="1948525" y="1499338"/>
            <a:ext cx="2011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47" name="Google Shape;647;p23"/>
          <p:cNvSpPr txBox="1"/>
          <p:nvPr>
            <p:ph idx="2" type="subTitle"/>
          </p:nvPr>
        </p:nvSpPr>
        <p:spPr>
          <a:xfrm>
            <a:off x="1948525" y="2602982"/>
            <a:ext cx="2011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48" name="Google Shape;648;p23"/>
          <p:cNvSpPr txBox="1"/>
          <p:nvPr>
            <p:ph idx="3" type="subTitle"/>
          </p:nvPr>
        </p:nvSpPr>
        <p:spPr>
          <a:xfrm>
            <a:off x="1948525" y="3706626"/>
            <a:ext cx="2011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49" name="Google Shape;649;p23"/>
          <p:cNvSpPr txBox="1"/>
          <p:nvPr>
            <p:ph idx="4" type="subTitle"/>
          </p:nvPr>
        </p:nvSpPr>
        <p:spPr>
          <a:xfrm>
            <a:off x="5142475" y="1353538"/>
            <a:ext cx="23067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50" name="Google Shape;650;p23"/>
          <p:cNvSpPr txBox="1"/>
          <p:nvPr>
            <p:ph idx="5" type="subTitle"/>
          </p:nvPr>
        </p:nvSpPr>
        <p:spPr>
          <a:xfrm>
            <a:off x="5142475" y="2483644"/>
            <a:ext cx="23067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51" name="Google Shape;651;p23"/>
          <p:cNvSpPr txBox="1"/>
          <p:nvPr>
            <p:ph idx="6" type="subTitle"/>
          </p:nvPr>
        </p:nvSpPr>
        <p:spPr>
          <a:xfrm>
            <a:off x="5142475" y="3613750"/>
            <a:ext cx="23067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TITLE_AND_TWO_COLUMNS_1_1_2_1_1"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24"/>
          <p:cNvSpPr/>
          <p:nvPr/>
        </p:nvSpPr>
        <p:spPr>
          <a:xfrm rot="10800000">
            <a:off x="591538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24"/>
          <p:cNvSpPr/>
          <p:nvPr/>
        </p:nvSpPr>
        <p:spPr>
          <a:xfrm rot="10800000">
            <a:off x="8848577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24"/>
          <p:cNvSpPr/>
          <p:nvPr/>
        </p:nvSpPr>
        <p:spPr>
          <a:xfrm rot="10800000">
            <a:off x="8258831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24"/>
          <p:cNvSpPr/>
          <p:nvPr/>
        </p:nvSpPr>
        <p:spPr>
          <a:xfrm rot="10800000">
            <a:off x="766911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24"/>
          <p:cNvSpPr/>
          <p:nvPr/>
        </p:nvSpPr>
        <p:spPr>
          <a:xfrm rot="10800000">
            <a:off x="1781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24"/>
          <p:cNvSpPr/>
          <p:nvPr/>
        </p:nvSpPr>
        <p:spPr>
          <a:xfrm rot="10800000">
            <a:off x="8258880" y="12071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24"/>
          <p:cNvSpPr/>
          <p:nvPr/>
        </p:nvSpPr>
        <p:spPr>
          <a:xfrm rot="10800000">
            <a:off x="8848605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24"/>
          <p:cNvSpPr/>
          <p:nvPr/>
        </p:nvSpPr>
        <p:spPr>
          <a:xfrm rot="10800000">
            <a:off x="8259348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24"/>
          <p:cNvSpPr/>
          <p:nvPr/>
        </p:nvSpPr>
        <p:spPr>
          <a:xfrm rot="10800000">
            <a:off x="7669587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24"/>
          <p:cNvSpPr/>
          <p:nvPr/>
        </p:nvSpPr>
        <p:spPr>
          <a:xfrm rot="10800000">
            <a:off x="7079626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24"/>
          <p:cNvSpPr/>
          <p:nvPr/>
        </p:nvSpPr>
        <p:spPr>
          <a:xfrm rot="10800000">
            <a:off x="1771869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24"/>
          <p:cNvSpPr/>
          <p:nvPr/>
        </p:nvSpPr>
        <p:spPr>
          <a:xfrm rot="10800000">
            <a:off x="1182166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24"/>
          <p:cNvSpPr/>
          <p:nvPr/>
        </p:nvSpPr>
        <p:spPr>
          <a:xfrm rot="10800000">
            <a:off x="1183089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24"/>
          <p:cNvSpPr/>
          <p:nvPr/>
        </p:nvSpPr>
        <p:spPr>
          <a:xfrm rot="10800000">
            <a:off x="592468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24"/>
          <p:cNvSpPr/>
          <p:nvPr/>
        </p:nvSpPr>
        <p:spPr>
          <a:xfrm rot="10800000">
            <a:off x="-25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24"/>
          <p:cNvSpPr/>
          <p:nvPr/>
        </p:nvSpPr>
        <p:spPr>
          <a:xfrm rot="10800000">
            <a:off x="775" y="120691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24"/>
          <p:cNvSpPr/>
          <p:nvPr/>
        </p:nvSpPr>
        <p:spPr>
          <a:xfrm rot="10800000">
            <a:off x="592018" y="1206911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24"/>
          <p:cNvSpPr txBox="1"/>
          <p:nvPr>
            <p:ph idx="1" type="subTitle"/>
          </p:nvPr>
        </p:nvSpPr>
        <p:spPr>
          <a:xfrm>
            <a:off x="1113412" y="3895647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71" name="Google Shape;671;p24"/>
          <p:cNvSpPr txBox="1"/>
          <p:nvPr>
            <p:ph idx="2" type="subTitle"/>
          </p:nvPr>
        </p:nvSpPr>
        <p:spPr>
          <a:xfrm>
            <a:off x="3621241" y="3895647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72" name="Google Shape;672;p24"/>
          <p:cNvSpPr txBox="1"/>
          <p:nvPr>
            <p:ph idx="3" type="subTitle"/>
          </p:nvPr>
        </p:nvSpPr>
        <p:spPr>
          <a:xfrm>
            <a:off x="6130163" y="3895647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73" name="Google Shape;673;p24"/>
          <p:cNvSpPr txBox="1"/>
          <p:nvPr>
            <p:ph idx="4" type="subTitle"/>
          </p:nvPr>
        </p:nvSpPr>
        <p:spPr>
          <a:xfrm>
            <a:off x="1113412" y="2286201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74" name="Google Shape;674;p24"/>
          <p:cNvSpPr txBox="1"/>
          <p:nvPr>
            <p:ph idx="5" type="subTitle"/>
          </p:nvPr>
        </p:nvSpPr>
        <p:spPr>
          <a:xfrm>
            <a:off x="3621241" y="2286201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75" name="Google Shape;675;p24"/>
          <p:cNvSpPr txBox="1"/>
          <p:nvPr>
            <p:ph idx="6" type="subTitle"/>
          </p:nvPr>
        </p:nvSpPr>
        <p:spPr>
          <a:xfrm>
            <a:off x="6130163" y="2286201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76" name="Google Shape;676;p24"/>
          <p:cNvSpPr txBox="1"/>
          <p:nvPr>
            <p:ph idx="7" type="subTitle"/>
          </p:nvPr>
        </p:nvSpPr>
        <p:spPr>
          <a:xfrm>
            <a:off x="1113412" y="2571800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77" name="Google Shape;677;p24"/>
          <p:cNvSpPr txBox="1"/>
          <p:nvPr>
            <p:ph idx="8" type="subTitle"/>
          </p:nvPr>
        </p:nvSpPr>
        <p:spPr>
          <a:xfrm>
            <a:off x="3621240" y="2571800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78" name="Google Shape;678;p24"/>
          <p:cNvSpPr txBox="1"/>
          <p:nvPr>
            <p:ph idx="9" type="subTitle"/>
          </p:nvPr>
        </p:nvSpPr>
        <p:spPr>
          <a:xfrm>
            <a:off x="6130162" y="2571800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79" name="Google Shape;679;p24"/>
          <p:cNvSpPr txBox="1"/>
          <p:nvPr>
            <p:ph idx="13" type="subTitle"/>
          </p:nvPr>
        </p:nvSpPr>
        <p:spPr>
          <a:xfrm>
            <a:off x="1114837" y="4181250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80" name="Google Shape;680;p24"/>
          <p:cNvSpPr txBox="1"/>
          <p:nvPr>
            <p:ph idx="14" type="subTitle"/>
          </p:nvPr>
        </p:nvSpPr>
        <p:spPr>
          <a:xfrm>
            <a:off x="3622666" y="4181249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81" name="Google Shape;681;p24"/>
          <p:cNvSpPr txBox="1"/>
          <p:nvPr>
            <p:ph idx="15" type="subTitle"/>
          </p:nvPr>
        </p:nvSpPr>
        <p:spPr>
          <a:xfrm>
            <a:off x="6131588" y="4181249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82" name="Google Shape;682;p24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_1"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25"/>
          <p:cNvSpPr/>
          <p:nvPr/>
        </p:nvSpPr>
        <p:spPr>
          <a:xfrm rot="5400000">
            <a:off x="2480121" y="2417290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25"/>
          <p:cNvSpPr/>
          <p:nvPr/>
        </p:nvSpPr>
        <p:spPr>
          <a:xfrm rot="5400000">
            <a:off x="2480121" y="302232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25"/>
          <p:cNvSpPr/>
          <p:nvPr/>
        </p:nvSpPr>
        <p:spPr>
          <a:xfrm rot="5400000">
            <a:off x="3098404" y="-3343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25"/>
          <p:cNvSpPr/>
          <p:nvPr/>
        </p:nvSpPr>
        <p:spPr>
          <a:xfrm rot="5400000">
            <a:off x="3098388" y="601709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25"/>
          <p:cNvSpPr/>
          <p:nvPr/>
        </p:nvSpPr>
        <p:spPr>
          <a:xfrm rot="5400000">
            <a:off x="3098388" y="1811782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25"/>
          <p:cNvSpPr/>
          <p:nvPr/>
        </p:nvSpPr>
        <p:spPr>
          <a:xfrm rot="5400000">
            <a:off x="3098388" y="3626924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25"/>
          <p:cNvSpPr/>
          <p:nvPr/>
        </p:nvSpPr>
        <p:spPr>
          <a:xfrm rot="5400000">
            <a:off x="3098388" y="483702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25"/>
          <p:cNvSpPr/>
          <p:nvPr/>
        </p:nvSpPr>
        <p:spPr>
          <a:xfrm rot="5400000">
            <a:off x="3716671" y="-2904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25"/>
          <p:cNvSpPr/>
          <p:nvPr/>
        </p:nvSpPr>
        <p:spPr>
          <a:xfrm rot="5400000">
            <a:off x="4335401" y="602110"/>
            <a:ext cx="302065" cy="309859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25"/>
          <p:cNvSpPr/>
          <p:nvPr/>
        </p:nvSpPr>
        <p:spPr>
          <a:xfrm rot="5400000">
            <a:off x="3717147" y="602577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25"/>
          <p:cNvSpPr/>
          <p:nvPr/>
        </p:nvSpPr>
        <p:spPr>
          <a:xfrm rot="5400000">
            <a:off x="2479690" y="-3388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25"/>
          <p:cNvSpPr/>
          <p:nvPr/>
        </p:nvSpPr>
        <p:spPr>
          <a:xfrm rot="5400000">
            <a:off x="2480639" y="602096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25"/>
          <p:cNvSpPr/>
          <p:nvPr/>
        </p:nvSpPr>
        <p:spPr>
          <a:xfrm rot="5400000">
            <a:off x="2480641" y="1207195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25"/>
          <p:cNvSpPr/>
          <p:nvPr/>
        </p:nvSpPr>
        <p:spPr>
          <a:xfrm rot="5400000">
            <a:off x="2481884" y="181197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25"/>
          <p:cNvSpPr/>
          <p:nvPr/>
        </p:nvSpPr>
        <p:spPr>
          <a:xfrm rot="5400000">
            <a:off x="3098392" y="241726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25"/>
          <p:cNvSpPr/>
          <p:nvPr/>
        </p:nvSpPr>
        <p:spPr>
          <a:xfrm rot="5400000">
            <a:off x="2481876" y="362736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25"/>
          <p:cNvSpPr/>
          <p:nvPr/>
        </p:nvSpPr>
        <p:spPr>
          <a:xfrm rot="5400000">
            <a:off x="2482383" y="4232387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25"/>
          <p:cNvSpPr/>
          <p:nvPr/>
        </p:nvSpPr>
        <p:spPr>
          <a:xfrm rot="5400000">
            <a:off x="2481876" y="483746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25"/>
          <p:cNvSpPr/>
          <p:nvPr/>
        </p:nvSpPr>
        <p:spPr>
          <a:xfrm rot="5400000">
            <a:off x="3098334" y="4231965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25"/>
          <p:cNvSpPr/>
          <p:nvPr/>
        </p:nvSpPr>
        <p:spPr>
          <a:xfrm rot="5400000">
            <a:off x="3714909" y="181197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25"/>
          <p:cNvSpPr/>
          <p:nvPr/>
        </p:nvSpPr>
        <p:spPr>
          <a:xfrm rot="5400000">
            <a:off x="3714909" y="3625697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25"/>
          <p:cNvSpPr/>
          <p:nvPr/>
        </p:nvSpPr>
        <p:spPr>
          <a:xfrm rot="5400000">
            <a:off x="1861482" y="2417303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25"/>
          <p:cNvSpPr/>
          <p:nvPr/>
        </p:nvSpPr>
        <p:spPr>
          <a:xfrm rot="5400000">
            <a:off x="1861482" y="3022340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25"/>
          <p:cNvSpPr/>
          <p:nvPr/>
        </p:nvSpPr>
        <p:spPr>
          <a:xfrm rot="5400000">
            <a:off x="1861051" y="-3376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25"/>
          <p:cNvSpPr/>
          <p:nvPr/>
        </p:nvSpPr>
        <p:spPr>
          <a:xfrm rot="5400000">
            <a:off x="1862000" y="602109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25"/>
          <p:cNvSpPr/>
          <p:nvPr/>
        </p:nvSpPr>
        <p:spPr>
          <a:xfrm rot="5400000">
            <a:off x="1862003" y="1207208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25"/>
          <p:cNvSpPr/>
          <p:nvPr/>
        </p:nvSpPr>
        <p:spPr>
          <a:xfrm rot="5400000">
            <a:off x="1863246" y="1811988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25"/>
          <p:cNvSpPr/>
          <p:nvPr/>
        </p:nvSpPr>
        <p:spPr>
          <a:xfrm rot="5400000">
            <a:off x="1863238" y="3627375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25"/>
          <p:cNvSpPr/>
          <p:nvPr/>
        </p:nvSpPr>
        <p:spPr>
          <a:xfrm rot="5400000">
            <a:off x="1863745" y="423240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25"/>
          <p:cNvSpPr/>
          <p:nvPr/>
        </p:nvSpPr>
        <p:spPr>
          <a:xfrm rot="5400000">
            <a:off x="1863238" y="483748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25"/>
          <p:cNvSpPr/>
          <p:nvPr/>
        </p:nvSpPr>
        <p:spPr>
          <a:xfrm rot="5400000">
            <a:off x="1242844" y="2417303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25"/>
          <p:cNvSpPr/>
          <p:nvPr/>
        </p:nvSpPr>
        <p:spPr>
          <a:xfrm rot="5400000">
            <a:off x="1242844" y="3022340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25"/>
          <p:cNvSpPr/>
          <p:nvPr/>
        </p:nvSpPr>
        <p:spPr>
          <a:xfrm rot="5400000">
            <a:off x="1242413" y="-3376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25"/>
          <p:cNvSpPr/>
          <p:nvPr/>
        </p:nvSpPr>
        <p:spPr>
          <a:xfrm rot="5400000">
            <a:off x="1243362" y="602109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25"/>
          <p:cNvSpPr/>
          <p:nvPr/>
        </p:nvSpPr>
        <p:spPr>
          <a:xfrm rot="5400000">
            <a:off x="1243365" y="1207208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25"/>
          <p:cNvSpPr/>
          <p:nvPr/>
        </p:nvSpPr>
        <p:spPr>
          <a:xfrm rot="5400000">
            <a:off x="1244607" y="1811988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25"/>
          <p:cNvSpPr/>
          <p:nvPr/>
        </p:nvSpPr>
        <p:spPr>
          <a:xfrm rot="5400000">
            <a:off x="1244599" y="3627375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25"/>
          <p:cNvSpPr/>
          <p:nvPr/>
        </p:nvSpPr>
        <p:spPr>
          <a:xfrm rot="5400000">
            <a:off x="1245106" y="423240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25"/>
          <p:cNvSpPr/>
          <p:nvPr/>
        </p:nvSpPr>
        <p:spPr>
          <a:xfrm rot="5400000">
            <a:off x="1244599" y="483748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25"/>
          <p:cNvSpPr/>
          <p:nvPr/>
        </p:nvSpPr>
        <p:spPr>
          <a:xfrm rot="5400000">
            <a:off x="624205" y="2417290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25"/>
          <p:cNvSpPr/>
          <p:nvPr/>
        </p:nvSpPr>
        <p:spPr>
          <a:xfrm rot="5400000">
            <a:off x="624205" y="302232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25"/>
          <p:cNvSpPr/>
          <p:nvPr/>
        </p:nvSpPr>
        <p:spPr>
          <a:xfrm rot="5400000">
            <a:off x="623774" y="-3388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25"/>
          <p:cNvSpPr/>
          <p:nvPr/>
        </p:nvSpPr>
        <p:spPr>
          <a:xfrm rot="5400000">
            <a:off x="624724" y="602096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25"/>
          <p:cNvSpPr/>
          <p:nvPr/>
        </p:nvSpPr>
        <p:spPr>
          <a:xfrm rot="5400000">
            <a:off x="624726" y="1207195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25"/>
          <p:cNvSpPr/>
          <p:nvPr/>
        </p:nvSpPr>
        <p:spPr>
          <a:xfrm rot="5400000">
            <a:off x="625969" y="181197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25"/>
          <p:cNvSpPr/>
          <p:nvPr/>
        </p:nvSpPr>
        <p:spPr>
          <a:xfrm rot="5400000">
            <a:off x="625961" y="362736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25"/>
          <p:cNvSpPr/>
          <p:nvPr/>
        </p:nvSpPr>
        <p:spPr>
          <a:xfrm rot="5400000">
            <a:off x="626468" y="4232387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25"/>
          <p:cNvSpPr/>
          <p:nvPr/>
        </p:nvSpPr>
        <p:spPr>
          <a:xfrm rot="5400000">
            <a:off x="625961" y="483746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25"/>
          <p:cNvSpPr/>
          <p:nvPr/>
        </p:nvSpPr>
        <p:spPr>
          <a:xfrm rot="5400000">
            <a:off x="3715333" y="483702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25"/>
          <p:cNvSpPr/>
          <p:nvPr/>
        </p:nvSpPr>
        <p:spPr>
          <a:xfrm rot="5400000">
            <a:off x="4332279" y="483702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25"/>
          <p:cNvSpPr/>
          <p:nvPr/>
        </p:nvSpPr>
        <p:spPr>
          <a:xfrm rot="5400000">
            <a:off x="3810" y="2417316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25"/>
          <p:cNvSpPr/>
          <p:nvPr/>
        </p:nvSpPr>
        <p:spPr>
          <a:xfrm rot="5400000">
            <a:off x="3810" y="3022352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25"/>
          <p:cNvSpPr/>
          <p:nvPr/>
        </p:nvSpPr>
        <p:spPr>
          <a:xfrm rot="5400000">
            <a:off x="3379" y="-3363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25"/>
          <p:cNvSpPr/>
          <p:nvPr/>
        </p:nvSpPr>
        <p:spPr>
          <a:xfrm rot="5400000">
            <a:off x="4328" y="602122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25"/>
          <p:cNvSpPr/>
          <p:nvPr/>
        </p:nvSpPr>
        <p:spPr>
          <a:xfrm rot="5400000">
            <a:off x="4331" y="1207221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25"/>
          <p:cNvSpPr/>
          <p:nvPr/>
        </p:nvSpPr>
        <p:spPr>
          <a:xfrm rot="5400000">
            <a:off x="5574" y="1812001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25"/>
          <p:cNvSpPr/>
          <p:nvPr/>
        </p:nvSpPr>
        <p:spPr>
          <a:xfrm rot="5400000">
            <a:off x="5565" y="3627388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25"/>
          <p:cNvSpPr/>
          <p:nvPr/>
        </p:nvSpPr>
        <p:spPr>
          <a:xfrm rot="5400000">
            <a:off x="6072" y="4232412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25"/>
          <p:cNvSpPr/>
          <p:nvPr/>
        </p:nvSpPr>
        <p:spPr>
          <a:xfrm rot="5400000">
            <a:off x="5565" y="4837493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25"/>
          <p:cNvSpPr/>
          <p:nvPr/>
        </p:nvSpPr>
        <p:spPr>
          <a:xfrm rot="5400000">
            <a:off x="4949224" y="483706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25"/>
          <p:cNvSpPr txBox="1"/>
          <p:nvPr>
            <p:ph type="title"/>
          </p:nvPr>
        </p:nvSpPr>
        <p:spPr>
          <a:xfrm>
            <a:off x="5022775" y="2487975"/>
            <a:ext cx="34038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5" name="Google Shape;745;p25"/>
          <p:cNvSpPr txBox="1"/>
          <p:nvPr>
            <p:ph hasCustomPrompt="1" idx="2" type="title"/>
          </p:nvPr>
        </p:nvSpPr>
        <p:spPr>
          <a:xfrm>
            <a:off x="5671075" y="1501025"/>
            <a:ext cx="2755500" cy="98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7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6" name="Google Shape;746;p25"/>
          <p:cNvSpPr txBox="1"/>
          <p:nvPr>
            <p:ph idx="1" type="subTitle"/>
          </p:nvPr>
        </p:nvSpPr>
        <p:spPr>
          <a:xfrm>
            <a:off x="5718775" y="3474975"/>
            <a:ext cx="2707800" cy="7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_2"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26"/>
          <p:cNvSpPr/>
          <p:nvPr/>
        </p:nvSpPr>
        <p:spPr>
          <a:xfrm rot="-5400000">
            <a:off x="6360817" y="2417259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26"/>
          <p:cNvSpPr/>
          <p:nvPr/>
        </p:nvSpPr>
        <p:spPr>
          <a:xfrm rot="-5400000">
            <a:off x="6360817" y="1812222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26"/>
          <p:cNvSpPr/>
          <p:nvPr/>
        </p:nvSpPr>
        <p:spPr>
          <a:xfrm rot="-5400000">
            <a:off x="5742564" y="4837014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26"/>
          <p:cNvSpPr/>
          <p:nvPr/>
        </p:nvSpPr>
        <p:spPr>
          <a:xfrm rot="-5400000">
            <a:off x="5742548" y="4231961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26"/>
          <p:cNvSpPr/>
          <p:nvPr/>
        </p:nvSpPr>
        <p:spPr>
          <a:xfrm rot="-5400000">
            <a:off x="5742548" y="3626925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26"/>
          <p:cNvSpPr/>
          <p:nvPr/>
        </p:nvSpPr>
        <p:spPr>
          <a:xfrm rot="-5400000">
            <a:off x="5742548" y="302188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26"/>
          <p:cNvSpPr/>
          <p:nvPr/>
        </p:nvSpPr>
        <p:spPr>
          <a:xfrm rot="-5400000">
            <a:off x="5742548" y="181178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26"/>
          <p:cNvSpPr/>
          <p:nvPr/>
        </p:nvSpPr>
        <p:spPr>
          <a:xfrm rot="-5400000">
            <a:off x="5742548" y="1206746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26"/>
          <p:cNvSpPr/>
          <p:nvPr/>
        </p:nvSpPr>
        <p:spPr>
          <a:xfrm rot="-5400000">
            <a:off x="5742548" y="-335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26"/>
          <p:cNvSpPr/>
          <p:nvPr/>
        </p:nvSpPr>
        <p:spPr>
          <a:xfrm rot="-5400000">
            <a:off x="5124295" y="4837453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26"/>
          <p:cNvSpPr/>
          <p:nvPr/>
        </p:nvSpPr>
        <p:spPr>
          <a:xfrm rot="-5400000">
            <a:off x="4506040" y="4836999"/>
            <a:ext cx="303021" cy="309859"/>
          </a:xfrm>
          <a:custGeom>
            <a:rect b="b" l="l" r="r" t="t"/>
            <a:pathLst>
              <a:path extrusionOk="0" h="10579" w="9514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26"/>
          <p:cNvSpPr/>
          <p:nvPr/>
        </p:nvSpPr>
        <p:spPr>
          <a:xfrm rot="-5400000">
            <a:off x="3887786" y="4837453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26"/>
          <p:cNvSpPr/>
          <p:nvPr/>
        </p:nvSpPr>
        <p:spPr>
          <a:xfrm rot="-5400000">
            <a:off x="4506518" y="4231531"/>
            <a:ext cx="302065" cy="309859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" name="Google Shape;761;p26"/>
          <p:cNvSpPr/>
          <p:nvPr/>
        </p:nvSpPr>
        <p:spPr>
          <a:xfrm rot="-5400000">
            <a:off x="5124774" y="423194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26"/>
          <p:cNvSpPr/>
          <p:nvPr/>
        </p:nvSpPr>
        <p:spPr>
          <a:xfrm rot="-5400000">
            <a:off x="6361248" y="4837059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26"/>
          <p:cNvSpPr/>
          <p:nvPr/>
        </p:nvSpPr>
        <p:spPr>
          <a:xfrm rot="-5400000">
            <a:off x="6361286" y="423242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26"/>
          <p:cNvSpPr/>
          <p:nvPr/>
        </p:nvSpPr>
        <p:spPr>
          <a:xfrm rot="-5400000">
            <a:off x="6361284" y="3627354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26"/>
          <p:cNvSpPr/>
          <p:nvPr/>
        </p:nvSpPr>
        <p:spPr>
          <a:xfrm rot="-5400000">
            <a:off x="6359054" y="302254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" name="Google Shape;766;p26"/>
          <p:cNvSpPr/>
          <p:nvPr/>
        </p:nvSpPr>
        <p:spPr>
          <a:xfrm rot="-5400000">
            <a:off x="5742544" y="2417258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26"/>
          <p:cNvSpPr/>
          <p:nvPr/>
        </p:nvSpPr>
        <p:spPr>
          <a:xfrm rot="-5400000">
            <a:off x="6359062" y="1207158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26"/>
          <p:cNvSpPr/>
          <p:nvPr/>
        </p:nvSpPr>
        <p:spPr>
          <a:xfrm rot="-5400000">
            <a:off x="6359542" y="60213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26"/>
          <p:cNvSpPr/>
          <p:nvPr/>
        </p:nvSpPr>
        <p:spPr>
          <a:xfrm rot="-5400000">
            <a:off x="6359062" y="-294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26"/>
          <p:cNvSpPr/>
          <p:nvPr/>
        </p:nvSpPr>
        <p:spPr>
          <a:xfrm rot="-5400000">
            <a:off x="5742602" y="601705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26"/>
          <p:cNvSpPr/>
          <p:nvPr/>
        </p:nvSpPr>
        <p:spPr>
          <a:xfrm rot="-5400000">
            <a:off x="5126024" y="3022541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26"/>
          <p:cNvSpPr/>
          <p:nvPr/>
        </p:nvSpPr>
        <p:spPr>
          <a:xfrm rot="-5400000">
            <a:off x="5126024" y="1208823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26"/>
          <p:cNvSpPr/>
          <p:nvPr/>
        </p:nvSpPr>
        <p:spPr>
          <a:xfrm rot="-5400000">
            <a:off x="6979458" y="2417246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26"/>
          <p:cNvSpPr/>
          <p:nvPr/>
        </p:nvSpPr>
        <p:spPr>
          <a:xfrm rot="-5400000">
            <a:off x="6979458" y="1812210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26"/>
          <p:cNvSpPr/>
          <p:nvPr/>
        </p:nvSpPr>
        <p:spPr>
          <a:xfrm rot="-5400000">
            <a:off x="6979889" y="4837046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26"/>
          <p:cNvSpPr/>
          <p:nvPr/>
        </p:nvSpPr>
        <p:spPr>
          <a:xfrm rot="-5400000">
            <a:off x="6979927" y="4232411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26"/>
          <p:cNvSpPr/>
          <p:nvPr/>
        </p:nvSpPr>
        <p:spPr>
          <a:xfrm rot="-5400000">
            <a:off x="6979924" y="3627341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p26"/>
          <p:cNvSpPr/>
          <p:nvPr/>
        </p:nvSpPr>
        <p:spPr>
          <a:xfrm rot="-5400000">
            <a:off x="6977694" y="302253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26"/>
          <p:cNvSpPr/>
          <p:nvPr/>
        </p:nvSpPr>
        <p:spPr>
          <a:xfrm rot="-5400000">
            <a:off x="6977702" y="1207145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p26"/>
          <p:cNvSpPr/>
          <p:nvPr/>
        </p:nvSpPr>
        <p:spPr>
          <a:xfrm rot="-5400000">
            <a:off x="6978183" y="60212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26"/>
          <p:cNvSpPr/>
          <p:nvPr/>
        </p:nvSpPr>
        <p:spPr>
          <a:xfrm rot="-5400000">
            <a:off x="6977702" y="-296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26"/>
          <p:cNvSpPr/>
          <p:nvPr/>
        </p:nvSpPr>
        <p:spPr>
          <a:xfrm rot="-5400000">
            <a:off x="7598098" y="2417246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3" name="Google Shape;783;p26"/>
          <p:cNvSpPr/>
          <p:nvPr/>
        </p:nvSpPr>
        <p:spPr>
          <a:xfrm rot="-5400000">
            <a:off x="7598098" y="1812210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p26"/>
          <p:cNvSpPr/>
          <p:nvPr/>
        </p:nvSpPr>
        <p:spPr>
          <a:xfrm rot="-5400000">
            <a:off x="7598529" y="4837046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26"/>
          <p:cNvSpPr/>
          <p:nvPr/>
        </p:nvSpPr>
        <p:spPr>
          <a:xfrm rot="-5400000">
            <a:off x="7598568" y="4232411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26"/>
          <p:cNvSpPr/>
          <p:nvPr/>
        </p:nvSpPr>
        <p:spPr>
          <a:xfrm rot="-5400000">
            <a:off x="7598565" y="3627341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26"/>
          <p:cNvSpPr/>
          <p:nvPr/>
        </p:nvSpPr>
        <p:spPr>
          <a:xfrm rot="-5400000">
            <a:off x="7596335" y="302253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26"/>
          <p:cNvSpPr/>
          <p:nvPr/>
        </p:nvSpPr>
        <p:spPr>
          <a:xfrm rot="-5400000">
            <a:off x="7596343" y="1207145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26"/>
          <p:cNvSpPr/>
          <p:nvPr/>
        </p:nvSpPr>
        <p:spPr>
          <a:xfrm rot="-5400000">
            <a:off x="7596823" y="60212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26"/>
          <p:cNvSpPr/>
          <p:nvPr/>
        </p:nvSpPr>
        <p:spPr>
          <a:xfrm rot="-5400000">
            <a:off x="7596343" y="-296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p26"/>
          <p:cNvSpPr/>
          <p:nvPr/>
        </p:nvSpPr>
        <p:spPr>
          <a:xfrm rot="-5400000">
            <a:off x="8216739" y="2417259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26"/>
          <p:cNvSpPr/>
          <p:nvPr/>
        </p:nvSpPr>
        <p:spPr>
          <a:xfrm rot="-5400000">
            <a:off x="8216739" y="1812222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26"/>
          <p:cNvSpPr/>
          <p:nvPr/>
        </p:nvSpPr>
        <p:spPr>
          <a:xfrm rot="-5400000">
            <a:off x="8217170" y="4837059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26"/>
          <p:cNvSpPr/>
          <p:nvPr/>
        </p:nvSpPr>
        <p:spPr>
          <a:xfrm rot="-5400000">
            <a:off x="8217208" y="423242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p26"/>
          <p:cNvSpPr/>
          <p:nvPr/>
        </p:nvSpPr>
        <p:spPr>
          <a:xfrm rot="-5400000">
            <a:off x="8217206" y="3627354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26"/>
          <p:cNvSpPr/>
          <p:nvPr/>
        </p:nvSpPr>
        <p:spPr>
          <a:xfrm rot="-5400000">
            <a:off x="8214975" y="302254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26"/>
          <p:cNvSpPr/>
          <p:nvPr/>
        </p:nvSpPr>
        <p:spPr>
          <a:xfrm rot="-5400000">
            <a:off x="8214984" y="1207158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26"/>
          <p:cNvSpPr/>
          <p:nvPr/>
        </p:nvSpPr>
        <p:spPr>
          <a:xfrm rot="-5400000">
            <a:off x="8215464" y="60213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26"/>
          <p:cNvSpPr/>
          <p:nvPr/>
        </p:nvSpPr>
        <p:spPr>
          <a:xfrm rot="-5400000">
            <a:off x="8214984" y="-294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26"/>
          <p:cNvSpPr/>
          <p:nvPr/>
        </p:nvSpPr>
        <p:spPr>
          <a:xfrm rot="-5400000">
            <a:off x="5125600" y="-335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26"/>
          <p:cNvSpPr/>
          <p:nvPr/>
        </p:nvSpPr>
        <p:spPr>
          <a:xfrm rot="-5400000">
            <a:off x="4508653" y="-335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26"/>
          <p:cNvSpPr/>
          <p:nvPr/>
        </p:nvSpPr>
        <p:spPr>
          <a:xfrm rot="-5400000">
            <a:off x="8837137" y="2417233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26"/>
          <p:cNvSpPr/>
          <p:nvPr/>
        </p:nvSpPr>
        <p:spPr>
          <a:xfrm rot="-5400000">
            <a:off x="8837137" y="181219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26"/>
          <p:cNvSpPr/>
          <p:nvPr/>
        </p:nvSpPr>
        <p:spPr>
          <a:xfrm rot="-5400000">
            <a:off x="8837568" y="4837033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26"/>
          <p:cNvSpPr/>
          <p:nvPr/>
        </p:nvSpPr>
        <p:spPr>
          <a:xfrm rot="-5400000">
            <a:off x="8837606" y="4232398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p26"/>
          <p:cNvSpPr/>
          <p:nvPr/>
        </p:nvSpPr>
        <p:spPr>
          <a:xfrm rot="-5400000">
            <a:off x="8837603" y="3627328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26"/>
          <p:cNvSpPr/>
          <p:nvPr/>
        </p:nvSpPr>
        <p:spPr>
          <a:xfrm rot="-5400000">
            <a:off x="8835373" y="302251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26"/>
          <p:cNvSpPr/>
          <p:nvPr/>
        </p:nvSpPr>
        <p:spPr>
          <a:xfrm rot="-5400000">
            <a:off x="8835381" y="120713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26"/>
          <p:cNvSpPr/>
          <p:nvPr/>
        </p:nvSpPr>
        <p:spPr>
          <a:xfrm rot="-5400000">
            <a:off x="8835861" y="602108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26"/>
          <p:cNvSpPr/>
          <p:nvPr/>
        </p:nvSpPr>
        <p:spPr>
          <a:xfrm rot="-5400000">
            <a:off x="8835381" y="-2973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26"/>
          <p:cNvSpPr txBox="1"/>
          <p:nvPr>
            <p:ph type="title"/>
          </p:nvPr>
        </p:nvSpPr>
        <p:spPr>
          <a:xfrm>
            <a:off x="706225" y="2501750"/>
            <a:ext cx="41682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2" name="Google Shape;812;p26"/>
          <p:cNvSpPr txBox="1"/>
          <p:nvPr>
            <p:ph hasCustomPrompt="1" idx="2" type="title"/>
          </p:nvPr>
        </p:nvSpPr>
        <p:spPr>
          <a:xfrm>
            <a:off x="706225" y="1514800"/>
            <a:ext cx="2755500" cy="98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7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3" name="Google Shape;813;p26"/>
          <p:cNvSpPr txBox="1"/>
          <p:nvPr>
            <p:ph idx="1" type="subTitle"/>
          </p:nvPr>
        </p:nvSpPr>
        <p:spPr>
          <a:xfrm>
            <a:off x="717500" y="3488750"/>
            <a:ext cx="2707800" cy="7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APTION_ONLY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27"/>
          <p:cNvSpPr/>
          <p:nvPr/>
        </p:nvSpPr>
        <p:spPr>
          <a:xfrm>
            <a:off x="2358952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27"/>
          <p:cNvSpPr/>
          <p:nvPr/>
        </p:nvSpPr>
        <p:spPr>
          <a:xfrm>
            <a:off x="2948667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27"/>
          <p:cNvSpPr/>
          <p:nvPr/>
        </p:nvSpPr>
        <p:spPr>
          <a:xfrm>
            <a:off x="5897305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27"/>
          <p:cNvSpPr/>
          <p:nvPr/>
        </p:nvSpPr>
        <p:spPr>
          <a:xfrm>
            <a:off x="8257067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27"/>
          <p:cNvSpPr/>
          <p:nvPr/>
        </p:nvSpPr>
        <p:spPr>
          <a:xfrm>
            <a:off x="59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27"/>
          <p:cNvSpPr/>
          <p:nvPr/>
        </p:nvSpPr>
        <p:spPr>
          <a:xfrm>
            <a:off x="58977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27"/>
          <p:cNvSpPr/>
          <p:nvPr/>
        </p:nvSpPr>
        <p:spPr>
          <a:xfrm>
            <a:off x="176920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27"/>
          <p:cNvSpPr/>
          <p:nvPr/>
        </p:nvSpPr>
        <p:spPr>
          <a:xfrm>
            <a:off x="3538382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27"/>
          <p:cNvSpPr/>
          <p:nvPr/>
        </p:nvSpPr>
        <p:spPr>
          <a:xfrm>
            <a:off x="5307559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27"/>
          <p:cNvSpPr/>
          <p:nvPr/>
        </p:nvSpPr>
        <p:spPr>
          <a:xfrm>
            <a:off x="707673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27"/>
          <p:cNvSpPr/>
          <p:nvPr/>
        </p:nvSpPr>
        <p:spPr>
          <a:xfrm>
            <a:off x="8846824" y="423987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27"/>
          <p:cNvSpPr/>
          <p:nvPr/>
        </p:nvSpPr>
        <p:spPr>
          <a:xfrm>
            <a:off x="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27"/>
          <p:cNvSpPr/>
          <p:nvPr/>
        </p:nvSpPr>
        <p:spPr>
          <a:xfrm>
            <a:off x="590219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27"/>
          <p:cNvSpPr/>
          <p:nvPr/>
        </p:nvSpPr>
        <p:spPr>
          <a:xfrm>
            <a:off x="1179981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27"/>
          <p:cNvSpPr/>
          <p:nvPr/>
        </p:nvSpPr>
        <p:spPr>
          <a:xfrm>
            <a:off x="1768979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27"/>
          <p:cNvSpPr/>
          <p:nvPr/>
        </p:nvSpPr>
        <p:spPr>
          <a:xfrm>
            <a:off x="353839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27"/>
          <p:cNvSpPr/>
          <p:nvPr/>
        </p:nvSpPr>
        <p:spPr>
          <a:xfrm>
            <a:off x="4128580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27"/>
          <p:cNvSpPr/>
          <p:nvPr/>
        </p:nvSpPr>
        <p:spPr>
          <a:xfrm>
            <a:off x="4717857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27"/>
          <p:cNvSpPr/>
          <p:nvPr/>
        </p:nvSpPr>
        <p:spPr>
          <a:xfrm>
            <a:off x="5308050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27"/>
          <p:cNvSpPr/>
          <p:nvPr/>
        </p:nvSpPr>
        <p:spPr>
          <a:xfrm>
            <a:off x="6487014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27"/>
          <p:cNvSpPr/>
          <p:nvPr/>
        </p:nvSpPr>
        <p:spPr>
          <a:xfrm>
            <a:off x="7076736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27"/>
          <p:cNvSpPr/>
          <p:nvPr/>
        </p:nvSpPr>
        <p:spPr>
          <a:xfrm>
            <a:off x="4128102" y="423930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27"/>
          <p:cNvSpPr/>
          <p:nvPr/>
        </p:nvSpPr>
        <p:spPr>
          <a:xfrm>
            <a:off x="7666448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27"/>
          <p:cNvSpPr/>
          <p:nvPr/>
        </p:nvSpPr>
        <p:spPr>
          <a:xfrm>
            <a:off x="8257099" y="4239459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27"/>
          <p:cNvSpPr/>
          <p:nvPr/>
        </p:nvSpPr>
        <p:spPr>
          <a:xfrm>
            <a:off x="884863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27"/>
          <p:cNvSpPr/>
          <p:nvPr/>
        </p:nvSpPr>
        <p:spPr>
          <a:xfrm>
            <a:off x="1768971" y="36379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27"/>
          <p:cNvSpPr/>
          <p:nvPr/>
        </p:nvSpPr>
        <p:spPr>
          <a:xfrm>
            <a:off x="59" y="3636224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27"/>
          <p:cNvSpPr/>
          <p:nvPr/>
        </p:nvSpPr>
        <p:spPr>
          <a:xfrm>
            <a:off x="8848624" y="363770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27"/>
          <p:cNvSpPr txBox="1"/>
          <p:nvPr>
            <p:ph idx="1" type="subTitle"/>
          </p:nvPr>
        </p:nvSpPr>
        <p:spPr>
          <a:xfrm>
            <a:off x="1059150" y="1276625"/>
            <a:ext cx="7025700" cy="14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31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844" name="Google Shape;844;p27"/>
          <p:cNvSpPr txBox="1"/>
          <p:nvPr>
            <p:ph type="title"/>
          </p:nvPr>
        </p:nvSpPr>
        <p:spPr>
          <a:xfrm>
            <a:off x="2332425" y="3034500"/>
            <a:ext cx="5697600" cy="4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Char char="-"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2"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28"/>
          <p:cNvSpPr txBox="1"/>
          <p:nvPr>
            <p:ph type="title"/>
          </p:nvPr>
        </p:nvSpPr>
        <p:spPr>
          <a:xfrm>
            <a:off x="889950" y="1407400"/>
            <a:ext cx="4484700" cy="80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47" name="Google Shape;847;p28"/>
          <p:cNvSpPr txBox="1"/>
          <p:nvPr>
            <p:ph idx="1" type="subTitle"/>
          </p:nvPr>
        </p:nvSpPr>
        <p:spPr>
          <a:xfrm>
            <a:off x="889950" y="2270875"/>
            <a:ext cx="4045200" cy="2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8" name="Google Shape;848;p28"/>
          <p:cNvSpPr txBox="1"/>
          <p:nvPr>
            <p:ph idx="2" type="body"/>
          </p:nvPr>
        </p:nvSpPr>
        <p:spPr>
          <a:xfrm>
            <a:off x="889950" y="2867650"/>
            <a:ext cx="4360200" cy="105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849" name="Google Shape;849;p28"/>
          <p:cNvSpPr/>
          <p:nvPr/>
        </p:nvSpPr>
        <p:spPr>
          <a:xfrm flipH="1" rot="10800000">
            <a:off x="5897255" y="1912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28"/>
          <p:cNvSpPr/>
          <p:nvPr/>
        </p:nvSpPr>
        <p:spPr>
          <a:xfrm flipH="1" rot="10800000">
            <a:off x="8257017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28"/>
          <p:cNvSpPr/>
          <p:nvPr/>
        </p:nvSpPr>
        <p:spPr>
          <a:xfrm flipH="1" rot="10800000">
            <a:off x="4717834" y="324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28"/>
          <p:cNvSpPr/>
          <p:nvPr/>
        </p:nvSpPr>
        <p:spPr>
          <a:xfrm flipH="1" rot="10800000">
            <a:off x="5897255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28"/>
          <p:cNvSpPr/>
          <p:nvPr/>
        </p:nvSpPr>
        <p:spPr>
          <a:xfrm flipH="1" rot="10800000">
            <a:off x="7076686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28"/>
          <p:cNvSpPr/>
          <p:nvPr/>
        </p:nvSpPr>
        <p:spPr>
          <a:xfrm flipH="1" rot="10800000">
            <a:off x="8257017" y="1206927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" name="Google Shape;855;p28"/>
          <p:cNvSpPr/>
          <p:nvPr/>
        </p:nvSpPr>
        <p:spPr>
          <a:xfrm flipH="1" rot="10800000">
            <a:off x="7666240" y="120833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p28"/>
          <p:cNvSpPr/>
          <p:nvPr/>
        </p:nvSpPr>
        <p:spPr>
          <a:xfrm flipH="1" rot="10800000">
            <a:off x="8846774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p28"/>
          <p:cNvSpPr/>
          <p:nvPr/>
        </p:nvSpPr>
        <p:spPr>
          <a:xfrm flipH="1" rot="10800000">
            <a:off x="8846774" y="1809522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" name="Google Shape;858;p28"/>
          <p:cNvSpPr/>
          <p:nvPr/>
        </p:nvSpPr>
        <p:spPr>
          <a:xfrm flipH="1" rot="10800000">
            <a:off x="5308000" y="3622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28"/>
          <p:cNvSpPr/>
          <p:nvPr/>
        </p:nvSpPr>
        <p:spPr>
          <a:xfrm flipH="1" rot="10800000">
            <a:off x="6486964" y="360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28"/>
          <p:cNvSpPr/>
          <p:nvPr/>
        </p:nvSpPr>
        <p:spPr>
          <a:xfrm flipH="1" rot="10800000">
            <a:off x="7076686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28"/>
          <p:cNvSpPr/>
          <p:nvPr/>
        </p:nvSpPr>
        <p:spPr>
          <a:xfrm flipH="1" rot="10800000">
            <a:off x="7667320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28"/>
          <p:cNvSpPr/>
          <p:nvPr/>
        </p:nvSpPr>
        <p:spPr>
          <a:xfrm flipH="1" rot="10800000">
            <a:off x="7666398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28"/>
          <p:cNvSpPr/>
          <p:nvPr/>
        </p:nvSpPr>
        <p:spPr>
          <a:xfrm flipH="1" rot="10800000">
            <a:off x="8257049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28"/>
          <p:cNvSpPr/>
          <p:nvPr/>
        </p:nvSpPr>
        <p:spPr>
          <a:xfrm flipH="1" rot="10800000">
            <a:off x="8848580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28"/>
          <p:cNvSpPr/>
          <p:nvPr/>
        </p:nvSpPr>
        <p:spPr>
          <a:xfrm flipH="1" rot="10800000">
            <a:off x="8847780" y="120691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28"/>
          <p:cNvSpPr/>
          <p:nvPr/>
        </p:nvSpPr>
        <p:spPr>
          <a:xfrm flipH="1" rot="10800000">
            <a:off x="5897247" y="1207148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28"/>
          <p:cNvSpPr/>
          <p:nvPr/>
        </p:nvSpPr>
        <p:spPr>
          <a:xfrm>
            <a:off x="5897305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28"/>
          <p:cNvSpPr/>
          <p:nvPr/>
        </p:nvSpPr>
        <p:spPr>
          <a:xfrm>
            <a:off x="8257067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28"/>
          <p:cNvSpPr/>
          <p:nvPr/>
        </p:nvSpPr>
        <p:spPr>
          <a:xfrm>
            <a:off x="5307559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28"/>
          <p:cNvSpPr/>
          <p:nvPr/>
        </p:nvSpPr>
        <p:spPr>
          <a:xfrm>
            <a:off x="707673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28"/>
          <p:cNvSpPr/>
          <p:nvPr/>
        </p:nvSpPr>
        <p:spPr>
          <a:xfrm>
            <a:off x="8846824" y="423987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28"/>
          <p:cNvSpPr/>
          <p:nvPr/>
        </p:nvSpPr>
        <p:spPr>
          <a:xfrm>
            <a:off x="5308050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28"/>
          <p:cNvSpPr/>
          <p:nvPr/>
        </p:nvSpPr>
        <p:spPr>
          <a:xfrm>
            <a:off x="6487014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28"/>
          <p:cNvSpPr/>
          <p:nvPr/>
        </p:nvSpPr>
        <p:spPr>
          <a:xfrm>
            <a:off x="7076736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28"/>
          <p:cNvSpPr/>
          <p:nvPr/>
        </p:nvSpPr>
        <p:spPr>
          <a:xfrm>
            <a:off x="7666448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28"/>
          <p:cNvSpPr/>
          <p:nvPr/>
        </p:nvSpPr>
        <p:spPr>
          <a:xfrm>
            <a:off x="8257099" y="4239459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28"/>
          <p:cNvSpPr/>
          <p:nvPr/>
        </p:nvSpPr>
        <p:spPr>
          <a:xfrm>
            <a:off x="884863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28"/>
          <p:cNvSpPr/>
          <p:nvPr/>
        </p:nvSpPr>
        <p:spPr>
          <a:xfrm>
            <a:off x="4717884" y="484376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03">
  <p:cSld name="ONE_COLUMN_TEXT_3_1"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29"/>
          <p:cNvSpPr txBox="1"/>
          <p:nvPr>
            <p:ph type="title"/>
          </p:nvPr>
        </p:nvSpPr>
        <p:spPr>
          <a:xfrm>
            <a:off x="3661425" y="1814600"/>
            <a:ext cx="4837800" cy="127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1" name="Google Shape;881;p29"/>
          <p:cNvSpPr txBox="1"/>
          <p:nvPr>
            <p:ph idx="1" type="subTitle"/>
          </p:nvPr>
        </p:nvSpPr>
        <p:spPr>
          <a:xfrm>
            <a:off x="3744175" y="3094250"/>
            <a:ext cx="4755000" cy="40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882" name="Google Shape;882;p29"/>
          <p:cNvSpPr/>
          <p:nvPr/>
        </p:nvSpPr>
        <p:spPr>
          <a:xfrm>
            <a:off x="2523842" y="4238486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p29"/>
          <p:cNvSpPr/>
          <p:nvPr/>
        </p:nvSpPr>
        <p:spPr>
          <a:xfrm>
            <a:off x="3113557" y="4238486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29"/>
          <p:cNvSpPr/>
          <p:nvPr/>
        </p:nvSpPr>
        <p:spPr>
          <a:xfrm>
            <a:off x="3703272" y="4238486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p29"/>
          <p:cNvSpPr/>
          <p:nvPr/>
        </p:nvSpPr>
        <p:spPr>
          <a:xfrm>
            <a:off x="2523842" y="3636301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" name="Google Shape;886;p29"/>
          <p:cNvSpPr/>
          <p:nvPr/>
        </p:nvSpPr>
        <p:spPr>
          <a:xfrm>
            <a:off x="3114444" y="3033260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p29"/>
          <p:cNvSpPr/>
          <p:nvPr/>
        </p:nvSpPr>
        <p:spPr>
          <a:xfrm>
            <a:off x="3114470" y="363628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29"/>
          <p:cNvSpPr/>
          <p:nvPr/>
        </p:nvSpPr>
        <p:spPr>
          <a:xfrm>
            <a:off x="2524358" y="484151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29"/>
          <p:cNvSpPr/>
          <p:nvPr/>
        </p:nvSpPr>
        <p:spPr>
          <a:xfrm>
            <a:off x="3114577" y="484148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29"/>
          <p:cNvSpPr/>
          <p:nvPr/>
        </p:nvSpPr>
        <p:spPr>
          <a:xfrm>
            <a:off x="3704338" y="484150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29"/>
          <p:cNvSpPr/>
          <p:nvPr/>
        </p:nvSpPr>
        <p:spPr>
          <a:xfrm rot="10800000">
            <a:off x="3116441" y="1809093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29"/>
          <p:cNvSpPr/>
          <p:nvPr/>
        </p:nvSpPr>
        <p:spPr>
          <a:xfrm rot="10800000">
            <a:off x="3114067" y="3033241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29"/>
          <p:cNvSpPr/>
          <p:nvPr/>
        </p:nvSpPr>
        <p:spPr>
          <a:xfrm rot="10800000">
            <a:off x="3705641" y="1206060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29"/>
          <p:cNvSpPr/>
          <p:nvPr/>
        </p:nvSpPr>
        <p:spPr>
          <a:xfrm rot="10800000">
            <a:off x="3116383" y="120691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29"/>
          <p:cNvSpPr/>
          <p:nvPr/>
        </p:nvSpPr>
        <p:spPr>
          <a:xfrm rot="10800000">
            <a:off x="3705528" y="603035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29"/>
          <p:cNvSpPr/>
          <p:nvPr/>
        </p:nvSpPr>
        <p:spPr>
          <a:xfrm rot="10800000">
            <a:off x="3116271" y="603893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p29"/>
          <p:cNvSpPr/>
          <p:nvPr/>
        </p:nvSpPr>
        <p:spPr>
          <a:xfrm rot="10800000">
            <a:off x="2525934" y="603910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" name="Google Shape;898;p29"/>
          <p:cNvSpPr/>
          <p:nvPr/>
        </p:nvSpPr>
        <p:spPr>
          <a:xfrm rot="10800000">
            <a:off x="3705528" y="10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29"/>
          <p:cNvSpPr/>
          <p:nvPr/>
        </p:nvSpPr>
        <p:spPr>
          <a:xfrm rot="10800000">
            <a:off x="3116271" y="86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p29"/>
          <p:cNvSpPr/>
          <p:nvPr/>
        </p:nvSpPr>
        <p:spPr>
          <a:xfrm rot="10800000">
            <a:off x="2526509" y="885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SECTION_TITLE_AND_DESCRIPTION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30"/>
          <p:cNvSpPr txBox="1"/>
          <p:nvPr/>
        </p:nvSpPr>
        <p:spPr>
          <a:xfrm>
            <a:off x="2105700" y="3384500"/>
            <a:ext cx="46908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 This presentation template was created by </a:t>
            </a:r>
            <a:r>
              <a:rPr b="1"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Slidesgo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b="1"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Flaticon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b="1"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Freepik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and illustrations by </a:t>
            </a:r>
            <a:r>
              <a:rPr b="1"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Stories</a:t>
            </a:r>
            <a:endParaRPr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903" name="Google Shape;903;p30"/>
          <p:cNvSpPr txBox="1"/>
          <p:nvPr>
            <p:ph type="title"/>
          </p:nvPr>
        </p:nvSpPr>
        <p:spPr>
          <a:xfrm>
            <a:off x="2522400" y="796850"/>
            <a:ext cx="40992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04" name="Google Shape;904;p30"/>
          <p:cNvSpPr txBox="1"/>
          <p:nvPr>
            <p:ph idx="1" type="subTitle"/>
          </p:nvPr>
        </p:nvSpPr>
        <p:spPr>
          <a:xfrm>
            <a:off x="2291400" y="4173650"/>
            <a:ext cx="45612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5" name="Google Shape;905;p30"/>
          <p:cNvSpPr txBox="1"/>
          <p:nvPr>
            <p:ph idx="2" type="subTitle"/>
          </p:nvPr>
        </p:nvSpPr>
        <p:spPr>
          <a:xfrm>
            <a:off x="2537400" y="1390163"/>
            <a:ext cx="4069200" cy="10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6" name="Google Shape;906;p30"/>
          <p:cNvSpPr/>
          <p:nvPr/>
        </p:nvSpPr>
        <p:spPr>
          <a:xfrm flipH="1" rot="5400000">
            <a:off x="7815" y="2417247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30"/>
          <p:cNvSpPr/>
          <p:nvPr/>
        </p:nvSpPr>
        <p:spPr>
          <a:xfrm flipH="1" rot="5400000">
            <a:off x="7815" y="181220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30"/>
          <p:cNvSpPr/>
          <p:nvPr/>
        </p:nvSpPr>
        <p:spPr>
          <a:xfrm flipH="1" rot="5400000">
            <a:off x="626108" y="4837014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30"/>
          <p:cNvSpPr/>
          <p:nvPr/>
        </p:nvSpPr>
        <p:spPr>
          <a:xfrm flipH="1" rot="5400000">
            <a:off x="626092" y="4231958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30"/>
          <p:cNvSpPr/>
          <p:nvPr/>
        </p:nvSpPr>
        <p:spPr>
          <a:xfrm flipH="1" rot="5400000">
            <a:off x="626092" y="302187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30"/>
          <p:cNvSpPr/>
          <p:nvPr/>
        </p:nvSpPr>
        <p:spPr>
          <a:xfrm flipH="1" rot="5400000">
            <a:off x="626092" y="120672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30"/>
          <p:cNvSpPr/>
          <p:nvPr/>
        </p:nvSpPr>
        <p:spPr>
          <a:xfrm flipH="1" rot="5400000">
            <a:off x="626092" y="-338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30"/>
          <p:cNvSpPr/>
          <p:nvPr/>
        </p:nvSpPr>
        <p:spPr>
          <a:xfrm flipH="1" rot="5400000">
            <a:off x="1244385" y="4837453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30"/>
          <p:cNvSpPr/>
          <p:nvPr/>
        </p:nvSpPr>
        <p:spPr>
          <a:xfrm flipH="1" rot="5400000">
            <a:off x="1863125" y="4231528"/>
            <a:ext cx="302065" cy="309859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5" name="Google Shape;915;p30"/>
          <p:cNvSpPr/>
          <p:nvPr/>
        </p:nvSpPr>
        <p:spPr>
          <a:xfrm flipH="1" rot="5400000">
            <a:off x="1244861" y="423194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p30"/>
          <p:cNvSpPr/>
          <p:nvPr/>
        </p:nvSpPr>
        <p:spPr>
          <a:xfrm flipH="1" rot="5400000">
            <a:off x="7384" y="4837059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7" name="Google Shape;917;p30"/>
          <p:cNvSpPr/>
          <p:nvPr/>
        </p:nvSpPr>
        <p:spPr>
          <a:xfrm flipH="1" rot="5400000">
            <a:off x="8333" y="423242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p30"/>
          <p:cNvSpPr/>
          <p:nvPr/>
        </p:nvSpPr>
        <p:spPr>
          <a:xfrm flipH="1" rot="5400000">
            <a:off x="8335" y="3627348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" name="Google Shape;919;p30"/>
          <p:cNvSpPr/>
          <p:nvPr/>
        </p:nvSpPr>
        <p:spPr>
          <a:xfrm flipH="1" rot="5400000">
            <a:off x="9578" y="3022536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p30"/>
          <p:cNvSpPr/>
          <p:nvPr/>
        </p:nvSpPr>
        <p:spPr>
          <a:xfrm flipH="1" rot="5400000">
            <a:off x="626096" y="2417246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p30"/>
          <p:cNvSpPr/>
          <p:nvPr/>
        </p:nvSpPr>
        <p:spPr>
          <a:xfrm flipH="1" rot="5400000">
            <a:off x="9570" y="120714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30"/>
          <p:cNvSpPr/>
          <p:nvPr/>
        </p:nvSpPr>
        <p:spPr>
          <a:xfrm flipH="1" rot="5400000">
            <a:off x="10077" y="602112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p30"/>
          <p:cNvSpPr/>
          <p:nvPr/>
        </p:nvSpPr>
        <p:spPr>
          <a:xfrm flipH="1" rot="5400000">
            <a:off x="9570" y="-297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p30"/>
          <p:cNvSpPr/>
          <p:nvPr/>
        </p:nvSpPr>
        <p:spPr>
          <a:xfrm flipH="1" rot="5400000">
            <a:off x="626038" y="601684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p30"/>
          <p:cNvSpPr/>
          <p:nvPr/>
        </p:nvSpPr>
        <p:spPr>
          <a:xfrm flipH="1" rot="5400000">
            <a:off x="1242624" y="302253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6" name="Google Shape;926;p30"/>
          <p:cNvSpPr/>
          <p:nvPr/>
        </p:nvSpPr>
        <p:spPr>
          <a:xfrm flipH="1" rot="5400000">
            <a:off x="1242624" y="120880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p30"/>
          <p:cNvSpPr/>
          <p:nvPr/>
        </p:nvSpPr>
        <p:spPr>
          <a:xfrm flipH="1" rot="-5400000">
            <a:off x="6979550" y="2417278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p30"/>
          <p:cNvSpPr/>
          <p:nvPr/>
        </p:nvSpPr>
        <p:spPr>
          <a:xfrm flipH="1" rot="-5400000">
            <a:off x="6979981" y="-3401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30"/>
          <p:cNvSpPr/>
          <p:nvPr/>
        </p:nvSpPr>
        <p:spPr>
          <a:xfrm flipH="1" rot="-5400000">
            <a:off x="6978275" y="4232374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p30"/>
          <p:cNvSpPr/>
          <p:nvPr/>
        </p:nvSpPr>
        <p:spPr>
          <a:xfrm flipH="1" rot="-5400000">
            <a:off x="7598185" y="2417278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p30"/>
          <p:cNvSpPr/>
          <p:nvPr/>
        </p:nvSpPr>
        <p:spPr>
          <a:xfrm flipH="1" rot="-5400000">
            <a:off x="7598616" y="-3401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30"/>
          <p:cNvSpPr/>
          <p:nvPr/>
        </p:nvSpPr>
        <p:spPr>
          <a:xfrm flipH="1" rot="-5400000">
            <a:off x="7598655" y="602084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30"/>
          <p:cNvSpPr/>
          <p:nvPr/>
        </p:nvSpPr>
        <p:spPr>
          <a:xfrm flipH="1" rot="-5400000">
            <a:off x="7596422" y="1811963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30"/>
          <p:cNvSpPr/>
          <p:nvPr/>
        </p:nvSpPr>
        <p:spPr>
          <a:xfrm flipH="1" rot="-5400000">
            <a:off x="7596430" y="362735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" name="Google Shape;935;p30"/>
          <p:cNvSpPr/>
          <p:nvPr/>
        </p:nvSpPr>
        <p:spPr>
          <a:xfrm flipH="1" rot="-5400000">
            <a:off x="7596910" y="4232374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p30"/>
          <p:cNvSpPr/>
          <p:nvPr/>
        </p:nvSpPr>
        <p:spPr>
          <a:xfrm flipH="1" rot="-5400000">
            <a:off x="8216821" y="2417265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p30"/>
          <p:cNvSpPr/>
          <p:nvPr/>
        </p:nvSpPr>
        <p:spPr>
          <a:xfrm flipH="1" rot="-5400000">
            <a:off x="8216821" y="3022301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" name="Google Shape;938;p30"/>
          <p:cNvSpPr/>
          <p:nvPr/>
        </p:nvSpPr>
        <p:spPr>
          <a:xfrm flipH="1" rot="-5400000">
            <a:off x="8217252" y="-3414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" name="Google Shape;939;p30"/>
          <p:cNvSpPr/>
          <p:nvPr/>
        </p:nvSpPr>
        <p:spPr>
          <a:xfrm flipH="1" rot="-5400000">
            <a:off x="8217290" y="602071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" name="Google Shape;940;p30"/>
          <p:cNvSpPr/>
          <p:nvPr/>
        </p:nvSpPr>
        <p:spPr>
          <a:xfrm flipH="1" rot="-5400000">
            <a:off x="8217288" y="1207170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1" name="Google Shape;941;p30"/>
          <p:cNvSpPr/>
          <p:nvPr/>
        </p:nvSpPr>
        <p:spPr>
          <a:xfrm flipH="1" rot="-5400000">
            <a:off x="8215057" y="1811950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30"/>
          <p:cNvSpPr/>
          <p:nvPr/>
        </p:nvSpPr>
        <p:spPr>
          <a:xfrm flipH="1" rot="-5400000">
            <a:off x="8215066" y="362733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30"/>
          <p:cNvSpPr/>
          <p:nvPr/>
        </p:nvSpPr>
        <p:spPr>
          <a:xfrm flipH="1" rot="-5400000">
            <a:off x="8215546" y="4232361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30"/>
          <p:cNvSpPr/>
          <p:nvPr/>
        </p:nvSpPr>
        <p:spPr>
          <a:xfrm flipH="1" rot="-5400000">
            <a:off x="8215066" y="483744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30"/>
          <p:cNvSpPr/>
          <p:nvPr/>
        </p:nvSpPr>
        <p:spPr>
          <a:xfrm flipH="1" rot="5400000">
            <a:off x="1243048" y="-338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30"/>
          <p:cNvSpPr/>
          <p:nvPr/>
        </p:nvSpPr>
        <p:spPr>
          <a:xfrm flipH="1" rot="-5400000">
            <a:off x="8837214" y="2417291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30"/>
          <p:cNvSpPr/>
          <p:nvPr/>
        </p:nvSpPr>
        <p:spPr>
          <a:xfrm flipH="1" rot="-5400000">
            <a:off x="8837214" y="302232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p30"/>
          <p:cNvSpPr/>
          <p:nvPr/>
        </p:nvSpPr>
        <p:spPr>
          <a:xfrm flipH="1" rot="-5400000">
            <a:off x="8837645" y="-3388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" name="Google Shape;949;p30"/>
          <p:cNvSpPr/>
          <p:nvPr/>
        </p:nvSpPr>
        <p:spPr>
          <a:xfrm flipH="1" rot="-5400000">
            <a:off x="8837683" y="602097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30"/>
          <p:cNvSpPr/>
          <p:nvPr/>
        </p:nvSpPr>
        <p:spPr>
          <a:xfrm flipH="1" rot="-5400000">
            <a:off x="8837680" y="1207196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30"/>
          <p:cNvSpPr/>
          <p:nvPr/>
        </p:nvSpPr>
        <p:spPr>
          <a:xfrm flipH="1" rot="-5400000">
            <a:off x="8835450" y="181197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" name="Google Shape;952;p30"/>
          <p:cNvSpPr/>
          <p:nvPr/>
        </p:nvSpPr>
        <p:spPr>
          <a:xfrm flipH="1" rot="-5400000">
            <a:off x="8835458" y="3627363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p30"/>
          <p:cNvSpPr/>
          <p:nvPr/>
        </p:nvSpPr>
        <p:spPr>
          <a:xfrm flipH="1" rot="-5400000">
            <a:off x="8835939" y="4232387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4" name="Google Shape;954;p30"/>
          <p:cNvSpPr/>
          <p:nvPr/>
        </p:nvSpPr>
        <p:spPr>
          <a:xfrm flipH="1" rot="-5400000">
            <a:off x="8835458" y="4837468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"/>
          <p:cNvSpPr/>
          <p:nvPr/>
        </p:nvSpPr>
        <p:spPr>
          <a:xfrm>
            <a:off x="9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4"/>
          <p:cNvSpPr/>
          <p:nvPr/>
        </p:nvSpPr>
        <p:spPr>
          <a:xfrm>
            <a:off x="58972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9" y="3637064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9" y="3034023"/>
            <a:ext cx="295338" cy="302004"/>
          </a:xfrm>
          <a:custGeom>
            <a:rect b="b" l="l" r="r" t="t"/>
            <a:pathLst>
              <a:path extrusionOk="0" h="10579" w="9514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9" y="243186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590637" y="36370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4"/>
          <p:cNvSpPr/>
          <p:nvPr/>
        </p:nvSpPr>
        <p:spPr>
          <a:xfrm>
            <a:off x="-5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4"/>
          <p:cNvSpPr/>
          <p:nvPr/>
        </p:nvSpPr>
        <p:spPr>
          <a:xfrm>
            <a:off x="590169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4"/>
          <p:cNvSpPr/>
          <p:nvPr/>
        </p:nvSpPr>
        <p:spPr>
          <a:xfrm flipH="1" rot="10800000">
            <a:off x="8257867" y="14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4"/>
          <p:cNvSpPr/>
          <p:nvPr/>
        </p:nvSpPr>
        <p:spPr>
          <a:xfrm flipH="1" rot="10800000">
            <a:off x="8847624" y="602608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4"/>
          <p:cNvSpPr/>
          <p:nvPr/>
        </p:nvSpPr>
        <p:spPr>
          <a:xfrm flipH="1" rot="10800000">
            <a:off x="8848630" y="-2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4"/>
          <p:cNvSpPr/>
          <p:nvPr/>
        </p:nvSpPr>
        <p:spPr>
          <a:xfrm flipH="1" rot="10800000">
            <a:off x="8847702" y="1205203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5" y="10547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4"/>
          <p:cNvSpPr/>
          <p:nvPr/>
        </p:nvSpPr>
        <p:spPr>
          <a:xfrm flipH="1" rot="10800000">
            <a:off x="8847687" y="1807156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9"/>
                </a:lnTo>
                <a:lnTo>
                  <a:pt x="9484" y="10579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4"/>
          <p:cNvSpPr/>
          <p:nvPr/>
        </p:nvSpPr>
        <p:spPr>
          <a:xfrm flipH="1" rot="10800000">
            <a:off x="8259817" y="602189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4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" name="Google Shape;95;p4"/>
          <p:cNvSpPr txBox="1"/>
          <p:nvPr>
            <p:ph idx="1" type="body"/>
          </p:nvPr>
        </p:nvSpPr>
        <p:spPr>
          <a:xfrm>
            <a:off x="717425" y="1203750"/>
            <a:ext cx="7709100" cy="339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200">
                <a:solidFill>
                  <a:srgbClr val="FFFFFF"/>
                </a:solidFill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2pPr>
            <a:lvl3pPr indent="-3302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3pPr>
            <a:lvl4pPr indent="-3302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●"/>
              <a:defRPr>
                <a:solidFill>
                  <a:srgbClr val="FFFFFF"/>
                </a:solidFill>
              </a:defRPr>
            </a:lvl4pPr>
            <a:lvl5pPr indent="-3302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5pPr>
            <a:lvl6pPr indent="-3302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6pPr>
            <a:lvl7pPr indent="-3302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●"/>
              <a:defRPr>
                <a:solidFill>
                  <a:srgbClr val="FFFFFF"/>
                </a:solidFill>
              </a:defRPr>
            </a:lvl7pPr>
            <a:lvl8pPr indent="-3302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8pPr>
            <a:lvl9pPr indent="-3302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6" name="Google Shape;96;p4"/>
          <p:cNvSpPr txBox="1"/>
          <p:nvPr/>
        </p:nvSpPr>
        <p:spPr>
          <a:xfrm>
            <a:off x="-295875" y="3054825"/>
            <a:ext cx="21597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"/>
          <p:cNvSpPr/>
          <p:nvPr/>
        </p:nvSpPr>
        <p:spPr>
          <a:xfrm>
            <a:off x="3834542" y="4238486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5"/>
          <p:cNvSpPr/>
          <p:nvPr/>
        </p:nvSpPr>
        <p:spPr>
          <a:xfrm>
            <a:off x="4424257" y="4238486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5"/>
          <p:cNvSpPr/>
          <p:nvPr/>
        </p:nvSpPr>
        <p:spPr>
          <a:xfrm>
            <a:off x="5013972" y="4238486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5"/>
          <p:cNvSpPr/>
          <p:nvPr/>
        </p:nvSpPr>
        <p:spPr>
          <a:xfrm>
            <a:off x="3834542" y="3636301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5"/>
          <p:cNvSpPr/>
          <p:nvPr/>
        </p:nvSpPr>
        <p:spPr>
          <a:xfrm>
            <a:off x="4425144" y="3033260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5"/>
          <p:cNvSpPr/>
          <p:nvPr/>
        </p:nvSpPr>
        <p:spPr>
          <a:xfrm>
            <a:off x="4425170" y="363628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5"/>
          <p:cNvSpPr/>
          <p:nvPr/>
        </p:nvSpPr>
        <p:spPr>
          <a:xfrm>
            <a:off x="3835058" y="484151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"/>
          <p:cNvSpPr/>
          <p:nvPr/>
        </p:nvSpPr>
        <p:spPr>
          <a:xfrm>
            <a:off x="4425277" y="484148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5"/>
          <p:cNvSpPr/>
          <p:nvPr/>
        </p:nvSpPr>
        <p:spPr>
          <a:xfrm>
            <a:off x="5015038" y="484150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5"/>
          <p:cNvSpPr/>
          <p:nvPr/>
        </p:nvSpPr>
        <p:spPr>
          <a:xfrm rot="10800000">
            <a:off x="4427141" y="1809093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5"/>
          <p:cNvSpPr/>
          <p:nvPr/>
        </p:nvSpPr>
        <p:spPr>
          <a:xfrm rot="10800000">
            <a:off x="4424767" y="3033241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"/>
          <p:cNvSpPr/>
          <p:nvPr/>
        </p:nvSpPr>
        <p:spPr>
          <a:xfrm rot="10800000">
            <a:off x="5016341" y="1206060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"/>
          <p:cNvSpPr/>
          <p:nvPr/>
        </p:nvSpPr>
        <p:spPr>
          <a:xfrm rot="10800000">
            <a:off x="4427083" y="120691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5"/>
          <p:cNvSpPr/>
          <p:nvPr/>
        </p:nvSpPr>
        <p:spPr>
          <a:xfrm rot="10800000">
            <a:off x="5016228" y="603035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"/>
          <p:cNvSpPr/>
          <p:nvPr/>
        </p:nvSpPr>
        <p:spPr>
          <a:xfrm rot="10800000">
            <a:off x="4426971" y="603893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"/>
          <p:cNvSpPr/>
          <p:nvPr/>
        </p:nvSpPr>
        <p:spPr>
          <a:xfrm rot="10800000">
            <a:off x="3836634" y="603910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5"/>
          <p:cNvSpPr/>
          <p:nvPr/>
        </p:nvSpPr>
        <p:spPr>
          <a:xfrm rot="10800000">
            <a:off x="5016228" y="10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"/>
          <p:cNvSpPr/>
          <p:nvPr/>
        </p:nvSpPr>
        <p:spPr>
          <a:xfrm rot="10800000">
            <a:off x="4426971" y="86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5"/>
          <p:cNvSpPr/>
          <p:nvPr/>
        </p:nvSpPr>
        <p:spPr>
          <a:xfrm rot="10800000">
            <a:off x="3837209" y="885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5"/>
          <p:cNvSpPr txBox="1"/>
          <p:nvPr>
            <p:ph type="title"/>
          </p:nvPr>
        </p:nvSpPr>
        <p:spPr>
          <a:xfrm>
            <a:off x="716219" y="1785775"/>
            <a:ext cx="3095400" cy="8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9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8" name="Google Shape;118;p5"/>
          <p:cNvSpPr txBox="1"/>
          <p:nvPr>
            <p:ph idx="2" type="title"/>
          </p:nvPr>
        </p:nvSpPr>
        <p:spPr>
          <a:xfrm>
            <a:off x="5341081" y="1785775"/>
            <a:ext cx="3086700" cy="8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5"/>
          <p:cNvSpPr txBox="1"/>
          <p:nvPr>
            <p:ph idx="1" type="subTitle"/>
          </p:nvPr>
        </p:nvSpPr>
        <p:spPr>
          <a:xfrm>
            <a:off x="5413531" y="2668925"/>
            <a:ext cx="2941800" cy="6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5"/>
          <p:cNvSpPr txBox="1"/>
          <p:nvPr>
            <p:ph idx="3" type="subTitle"/>
          </p:nvPr>
        </p:nvSpPr>
        <p:spPr>
          <a:xfrm>
            <a:off x="793019" y="2668925"/>
            <a:ext cx="2941800" cy="6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/>
          <p:nvPr/>
        </p:nvSpPr>
        <p:spPr>
          <a:xfrm flipH="1" rot="10800000">
            <a:off x="8257042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6"/>
          <p:cNvSpPr/>
          <p:nvPr/>
        </p:nvSpPr>
        <p:spPr>
          <a:xfrm flipH="1" rot="10800000">
            <a:off x="34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6"/>
          <p:cNvSpPr/>
          <p:nvPr/>
        </p:nvSpPr>
        <p:spPr>
          <a:xfrm flipH="1" rot="10800000">
            <a:off x="589750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6"/>
          <p:cNvSpPr/>
          <p:nvPr/>
        </p:nvSpPr>
        <p:spPr>
          <a:xfrm flipH="1" rot="10800000">
            <a:off x="117946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6"/>
          <p:cNvSpPr/>
          <p:nvPr/>
        </p:nvSpPr>
        <p:spPr>
          <a:xfrm flipH="1" rot="10800000">
            <a:off x="8846799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6"/>
          <p:cNvSpPr/>
          <p:nvPr/>
        </p:nvSpPr>
        <p:spPr>
          <a:xfrm flipH="1" rot="10800000">
            <a:off x="590662" y="12071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6"/>
          <p:cNvSpPr/>
          <p:nvPr/>
        </p:nvSpPr>
        <p:spPr>
          <a:xfrm flipH="1" rot="10800000">
            <a:off x="-25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6"/>
          <p:cNvSpPr/>
          <p:nvPr/>
        </p:nvSpPr>
        <p:spPr>
          <a:xfrm flipH="1" rot="10800000">
            <a:off x="590194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6"/>
          <p:cNvSpPr/>
          <p:nvPr/>
        </p:nvSpPr>
        <p:spPr>
          <a:xfrm flipH="1" rot="10800000">
            <a:off x="1179956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"/>
          <p:cNvSpPr/>
          <p:nvPr/>
        </p:nvSpPr>
        <p:spPr>
          <a:xfrm flipH="1" rot="10800000">
            <a:off x="1768954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6"/>
          <p:cNvSpPr/>
          <p:nvPr/>
        </p:nvSpPr>
        <p:spPr>
          <a:xfrm flipH="1" rot="10800000">
            <a:off x="7076711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6"/>
          <p:cNvSpPr/>
          <p:nvPr/>
        </p:nvSpPr>
        <p:spPr>
          <a:xfrm flipH="1" rot="10800000">
            <a:off x="7667345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6"/>
          <p:cNvSpPr/>
          <p:nvPr/>
        </p:nvSpPr>
        <p:spPr>
          <a:xfrm flipH="1" rot="10800000">
            <a:off x="7666423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6"/>
          <p:cNvSpPr/>
          <p:nvPr/>
        </p:nvSpPr>
        <p:spPr>
          <a:xfrm flipH="1" rot="10800000">
            <a:off x="8257074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6"/>
          <p:cNvSpPr/>
          <p:nvPr/>
        </p:nvSpPr>
        <p:spPr>
          <a:xfrm flipH="1" rot="10800000">
            <a:off x="8848605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6"/>
          <p:cNvSpPr/>
          <p:nvPr/>
        </p:nvSpPr>
        <p:spPr>
          <a:xfrm flipH="1" rot="10800000">
            <a:off x="8257524" y="1206911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6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"/>
          <p:cNvSpPr/>
          <p:nvPr/>
        </p:nvSpPr>
        <p:spPr>
          <a:xfrm>
            <a:off x="2358952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7"/>
          <p:cNvSpPr/>
          <p:nvPr/>
        </p:nvSpPr>
        <p:spPr>
          <a:xfrm>
            <a:off x="2948667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7"/>
          <p:cNvSpPr/>
          <p:nvPr/>
        </p:nvSpPr>
        <p:spPr>
          <a:xfrm>
            <a:off x="5897305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7"/>
          <p:cNvSpPr/>
          <p:nvPr/>
        </p:nvSpPr>
        <p:spPr>
          <a:xfrm>
            <a:off x="8257067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7"/>
          <p:cNvSpPr/>
          <p:nvPr/>
        </p:nvSpPr>
        <p:spPr>
          <a:xfrm>
            <a:off x="59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7"/>
          <p:cNvSpPr/>
          <p:nvPr/>
        </p:nvSpPr>
        <p:spPr>
          <a:xfrm>
            <a:off x="58977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7"/>
          <p:cNvSpPr/>
          <p:nvPr/>
        </p:nvSpPr>
        <p:spPr>
          <a:xfrm>
            <a:off x="176920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7"/>
          <p:cNvSpPr/>
          <p:nvPr/>
        </p:nvSpPr>
        <p:spPr>
          <a:xfrm>
            <a:off x="3538382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7"/>
          <p:cNvSpPr/>
          <p:nvPr/>
        </p:nvSpPr>
        <p:spPr>
          <a:xfrm>
            <a:off x="5307559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7"/>
          <p:cNvSpPr/>
          <p:nvPr/>
        </p:nvSpPr>
        <p:spPr>
          <a:xfrm>
            <a:off x="707673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7"/>
          <p:cNvSpPr/>
          <p:nvPr/>
        </p:nvSpPr>
        <p:spPr>
          <a:xfrm>
            <a:off x="8846824" y="423987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7"/>
          <p:cNvSpPr/>
          <p:nvPr/>
        </p:nvSpPr>
        <p:spPr>
          <a:xfrm>
            <a:off x="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7"/>
          <p:cNvSpPr/>
          <p:nvPr/>
        </p:nvSpPr>
        <p:spPr>
          <a:xfrm>
            <a:off x="590219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7"/>
          <p:cNvSpPr/>
          <p:nvPr/>
        </p:nvSpPr>
        <p:spPr>
          <a:xfrm>
            <a:off x="1179981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7"/>
          <p:cNvSpPr/>
          <p:nvPr/>
        </p:nvSpPr>
        <p:spPr>
          <a:xfrm>
            <a:off x="1768979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7"/>
          <p:cNvSpPr/>
          <p:nvPr/>
        </p:nvSpPr>
        <p:spPr>
          <a:xfrm>
            <a:off x="353839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7"/>
          <p:cNvSpPr/>
          <p:nvPr/>
        </p:nvSpPr>
        <p:spPr>
          <a:xfrm>
            <a:off x="4128580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7"/>
          <p:cNvSpPr/>
          <p:nvPr/>
        </p:nvSpPr>
        <p:spPr>
          <a:xfrm>
            <a:off x="4717857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7"/>
          <p:cNvSpPr/>
          <p:nvPr/>
        </p:nvSpPr>
        <p:spPr>
          <a:xfrm>
            <a:off x="5308050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7"/>
          <p:cNvSpPr/>
          <p:nvPr/>
        </p:nvSpPr>
        <p:spPr>
          <a:xfrm>
            <a:off x="6487014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7"/>
          <p:cNvSpPr/>
          <p:nvPr/>
        </p:nvSpPr>
        <p:spPr>
          <a:xfrm>
            <a:off x="7076736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7"/>
          <p:cNvSpPr/>
          <p:nvPr/>
        </p:nvSpPr>
        <p:spPr>
          <a:xfrm>
            <a:off x="4128102" y="423930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7"/>
          <p:cNvSpPr/>
          <p:nvPr/>
        </p:nvSpPr>
        <p:spPr>
          <a:xfrm>
            <a:off x="7666448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7"/>
          <p:cNvSpPr/>
          <p:nvPr/>
        </p:nvSpPr>
        <p:spPr>
          <a:xfrm>
            <a:off x="8257099" y="4239459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7"/>
          <p:cNvSpPr/>
          <p:nvPr/>
        </p:nvSpPr>
        <p:spPr>
          <a:xfrm>
            <a:off x="884863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7"/>
          <p:cNvSpPr/>
          <p:nvPr/>
        </p:nvSpPr>
        <p:spPr>
          <a:xfrm>
            <a:off x="5307596" y="36379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7"/>
          <p:cNvSpPr/>
          <p:nvPr/>
        </p:nvSpPr>
        <p:spPr>
          <a:xfrm>
            <a:off x="59" y="3636224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7"/>
          <p:cNvSpPr/>
          <p:nvPr/>
        </p:nvSpPr>
        <p:spPr>
          <a:xfrm>
            <a:off x="8848624" y="363770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7"/>
          <p:cNvSpPr txBox="1"/>
          <p:nvPr>
            <p:ph type="title"/>
          </p:nvPr>
        </p:nvSpPr>
        <p:spPr>
          <a:xfrm>
            <a:off x="1108900" y="1540450"/>
            <a:ext cx="3552000" cy="82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9" name="Google Shape;169;p7"/>
          <p:cNvSpPr txBox="1"/>
          <p:nvPr>
            <p:ph idx="1" type="body"/>
          </p:nvPr>
        </p:nvSpPr>
        <p:spPr>
          <a:xfrm>
            <a:off x="1108875" y="2435000"/>
            <a:ext cx="4084200" cy="8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b="0" sz="1400"/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8"/>
          <p:cNvSpPr/>
          <p:nvPr/>
        </p:nvSpPr>
        <p:spPr>
          <a:xfrm flipH="1" rot="-5400000">
            <a:off x="8837117" y="2417294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8"/>
          <p:cNvSpPr/>
          <p:nvPr/>
        </p:nvSpPr>
        <p:spPr>
          <a:xfrm flipH="1" rot="-5400000">
            <a:off x="8837117" y="3022331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8"/>
          <p:cNvSpPr/>
          <p:nvPr/>
        </p:nvSpPr>
        <p:spPr>
          <a:xfrm flipH="1" rot="-5400000">
            <a:off x="8218864" y="-3340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8"/>
          <p:cNvSpPr/>
          <p:nvPr/>
        </p:nvSpPr>
        <p:spPr>
          <a:xfrm flipH="1" rot="-5400000">
            <a:off x="8218848" y="601713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8"/>
          <p:cNvSpPr/>
          <p:nvPr/>
        </p:nvSpPr>
        <p:spPr>
          <a:xfrm flipH="1" rot="-5400000">
            <a:off x="8218848" y="1206750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8"/>
          <p:cNvSpPr/>
          <p:nvPr/>
        </p:nvSpPr>
        <p:spPr>
          <a:xfrm flipH="1" rot="-5400000">
            <a:off x="8218848" y="1811786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8"/>
          <p:cNvSpPr/>
          <p:nvPr/>
        </p:nvSpPr>
        <p:spPr>
          <a:xfrm flipH="1" rot="-5400000">
            <a:off x="8218848" y="3021891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8"/>
          <p:cNvSpPr/>
          <p:nvPr/>
        </p:nvSpPr>
        <p:spPr>
          <a:xfrm flipH="1" rot="-5400000">
            <a:off x="8218848" y="362692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8"/>
          <p:cNvSpPr/>
          <p:nvPr/>
        </p:nvSpPr>
        <p:spPr>
          <a:xfrm flipH="1" rot="-5400000">
            <a:off x="8218848" y="483703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8"/>
          <p:cNvSpPr/>
          <p:nvPr/>
        </p:nvSpPr>
        <p:spPr>
          <a:xfrm flipH="1" rot="-5400000">
            <a:off x="7600595" y="-2900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8"/>
          <p:cNvSpPr/>
          <p:nvPr/>
        </p:nvSpPr>
        <p:spPr>
          <a:xfrm flipH="1" rot="-5400000">
            <a:off x="6982340" y="-3354"/>
            <a:ext cx="303021" cy="309859"/>
          </a:xfrm>
          <a:custGeom>
            <a:rect b="b" l="l" r="r" t="t"/>
            <a:pathLst>
              <a:path extrusionOk="0" h="10579" w="9514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8"/>
          <p:cNvSpPr/>
          <p:nvPr/>
        </p:nvSpPr>
        <p:spPr>
          <a:xfrm flipH="1" rot="-5400000">
            <a:off x="6364086" y="-2900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8"/>
          <p:cNvSpPr/>
          <p:nvPr/>
        </p:nvSpPr>
        <p:spPr>
          <a:xfrm flipH="1" rot="-5400000">
            <a:off x="6982818" y="602114"/>
            <a:ext cx="302065" cy="309859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8"/>
          <p:cNvSpPr/>
          <p:nvPr/>
        </p:nvSpPr>
        <p:spPr>
          <a:xfrm flipH="1" rot="-5400000">
            <a:off x="7601074" y="60258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8"/>
          <p:cNvSpPr/>
          <p:nvPr/>
        </p:nvSpPr>
        <p:spPr>
          <a:xfrm flipH="1" rot="-5400000">
            <a:off x="8837548" y="-3385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8"/>
          <p:cNvSpPr/>
          <p:nvPr/>
        </p:nvSpPr>
        <p:spPr>
          <a:xfrm flipH="1" rot="-5400000">
            <a:off x="8837586" y="60210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8"/>
          <p:cNvSpPr/>
          <p:nvPr/>
        </p:nvSpPr>
        <p:spPr>
          <a:xfrm flipH="1" rot="-5400000">
            <a:off x="8837584" y="1207199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8"/>
          <p:cNvSpPr/>
          <p:nvPr/>
        </p:nvSpPr>
        <p:spPr>
          <a:xfrm flipH="1" rot="-5400000">
            <a:off x="8835354" y="181197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8"/>
          <p:cNvSpPr/>
          <p:nvPr/>
        </p:nvSpPr>
        <p:spPr>
          <a:xfrm flipH="1" rot="-5400000">
            <a:off x="8218844" y="2417266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8"/>
          <p:cNvSpPr/>
          <p:nvPr/>
        </p:nvSpPr>
        <p:spPr>
          <a:xfrm flipH="1" rot="-5400000">
            <a:off x="8835362" y="3627366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8"/>
          <p:cNvSpPr/>
          <p:nvPr/>
        </p:nvSpPr>
        <p:spPr>
          <a:xfrm flipH="1" rot="-5400000">
            <a:off x="8835842" y="423239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8"/>
          <p:cNvSpPr/>
          <p:nvPr/>
        </p:nvSpPr>
        <p:spPr>
          <a:xfrm flipH="1" rot="-5400000">
            <a:off x="8835362" y="4837471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8"/>
          <p:cNvSpPr/>
          <p:nvPr/>
        </p:nvSpPr>
        <p:spPr>
          <a:xfrm flipH="1" rot="-5400000">
            <a:off x="8218902" y="423196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8"/>
          <p:cNvSpPr/>
          <p:nvPr/>
        </p:nvSpPr>
        <p:spPr>
          <a:xfrm flipH="1" rot="-5400000">
            <a:off x="7602324" y="1811983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8"/>
          <p:cNvSpPr/>
          <p:nvPr/>
        </p:nvSpPr>
        <p:spPr>
          <a:xfrm flipH="1" rot="-5400000">
            <a:off x="7602324" y="3625701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8"/>
          <p:cNvSpPr/>
          <p:nvPr/>
        </p:nvSpPr>
        <p:spPr>
          <a:xfrm flipH="1" rot="-5400000">
            <a:off x="7601900" y="483703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8"/>
          <p:cNvSpPr/>
          <p:nvPr/>
        </p:nvSpPr>
        <p:spPr>
          <a:xfrm flipH="1" rot="-5400000">
            <a:off x="6984953" y="483703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8"/>
          <p:cNvSpPr txBox="1"/>
          <p:nvPr>
            <p:ph type="title"/>
          </p:nvPr>
        </p:nvSpPr>
        <p:spPr>
          <a:xfrm>
            <a:off x="1500200" y="1693000"/>
            <a:ext cx="5612700" cy="16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" name="Google Shape;199;p8"/>
          <p:cNvSpPr/>
          <p:nvPr/>
        </p:nvSpPr>
        <p:spPr>
          <a:xfrm flipH="1" rot="-5400000">
            <a:off x="6368449" y="4837463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8"/>
          <p:cNvSpPr/>
          <p:nvPr/>
        </p:nvSpPr>
        <p:spPr>
          <a:xfrm flipH="1" rot="-5400000">
            <a:off x="5692174" y="-291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8"/>
          <p:cNvSpPr/>
          <p:nvPr/>
        </p:nvSpPr>
        <p:spPr>
          <a:xfrm flipH="1" rot="-5400000">
            <a:off x="5020249" y="-291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8"/>
          <p:cNvSpPr/>
          <p:nvPr/>
        </p:nvSpPr>
        <p:spPr>
          <a:xfrm flipH="1" rot="-5400000">
            <a:off x="5752349" y="4837476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8"/>
          <p:cNvSpPr/>
          <p:nvPr/>
        </p:nvSpPr>
        <p:spPr>
          <a:xfrm rot="5400000">
            <a:off x="3454" y="-3368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8"/>
          <p:cNvSpPr/>
          <p:nvPr/>
        </p:nvSpPr>
        <p:spPr>
          <a:xfrm rot="5400000">
            <a:off x="3438" y="601684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8"/>
          <p:cNvSpPr/>
          <p:nvPr/>
        </p:nvSpPr>
        <p:spPr>
          <a:xfrm rot="5400000">
            <a:off x="3438" y="1811757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8"/>
          <p:cNvSpPr/>
          <p:nvPr/>
        </p:nvSpPr>
        <p:spPr>
          <a:xfrm rot="5400000">
            <a:off x="3438" y="362689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8"/>
          <p:cNvSpPr/>
          <p:nvPr/>
        </p:nvSpPr>
        <p:spPr>
          <a:xfrm rot="5400000">
            <a:off x="3438" y="4837004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8"/>
          <p:cNvSpPr/>
          <p:nvPr/>
        </p:nvSpPr>
        <p:spPr>
          <a:xfrm rot="5400000">
            <a:off x="621721" y="-2929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8"/>
          <p:cNvSpPr/>
          <p:nvPr/>
        </p:nvSpPr>
        <p:spPr>
          <a:xfrm rot="5400000">
            <a:off x="622197" y="602552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8"/>
          <p:cNvSpPr/>
          <p:nvPr/>
        </p:nvSpPr>
        <p:spPr>
          <a:xfrm rot="5400000">
            <a:off x="3442" y="2417237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8"/>
          <p:cNvSpPr/>
          <p:nvPr/>
        </p:nvSpPr>
        <p:spPr>
          <a:xfrm rot="5400000">
            <a:off x="3384" y="4231940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8"/>
          <p:cNvSpPr/>
          <p:nvPr/>
        </p:nvSpPr>
        <p:spPr>
          <a:xfrm rot="5400000">
            <a:off x="619959" y="1811954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8"/>
          <p:cNvSpPr/>
          <p:nvPr/>
        </p:nvSpPr>
        <p:spPr>
          <a:xfrm rot="5400000">
            <a:off x="619959" y="362567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8"/>
          <p:cNvSpPr/>
          <p:nvPr/>
        </p:nvSpPr>
        <p:spPr>
          <a:xfrm rot="5400000">
            <a:off x="620383" y="4837004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8"/>
          <p:cNvSpPr/>
          <p:nvPr/>
        </p:nvSpPr>
        <p:spPr>
          <a:xfrm rot="5400000">
            <a:off x="1237329" y="4837004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9"/>
          <p:cNvSpPr/>
          <p:nvPr/>
        </p:nvSpPr>
        <p:spPr>
          <a:xfrm>
            <a:off x="72" y="3026311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9"/>
          <p:cNvSpPr/>
          <p:nvPr/>
        </p:nvSpPr>
        <p:spPr>
          <a:xfrm>
            <a:off x="589787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9"/>
          <p:cNvSpPr/>
          <p:nvPr/>
        </p:nvSpPr>
        <p:spPr>
          <a:xfrm>
            <a:off x="1179502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9"/>
          <p:cNvSpPr/>
          <p:nvPr/>
        </p:nvSpPr>
        <p:spPr>
          <a:xfrm>
            <a:off x="72" y="242412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9"/>
          <p:cNvSpPr/>
          <p:nvPr/>
        </p:nvSpPr>
        <p:spPr>
          <a:xfrm>
            <a:off x="590674" y="1821085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9"/>
          <p:cNvSpPr/>
          <p:nvPr/>
        </p:nvSpPr>
        <p:spPr>
          <a:xfrm>
            <a:off x="590700" y="2424113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9"/>
          <p:cNvSpPr/>
          <p:nvPr/>
        </p:nvSpPr>
        <p:spPr>
          <a:xfrm>
            <a:off x="587" y="362934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9"/>
          <p:cNvSpPr/>
          <p:nvPr/>
        </p:nvSpPr>
        <p:spPr>
          <a:xfrm>
            <a:off x="590807" y="362931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9"/>
          <p:cNvSpPr/>
          <p:nvPr/>
        </p:nvSpPr>
        <p:spPr>
          <a:xfrm>
            <a:off x="1180568" y="362932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9"/>
          <p:cNvSpPr/>
          <p:nvPr/>
        </p:nvSpPr>
        <p:spPr>
          <a:xfrm>
            <a:off x="700" y="423236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9"/>
          <p:cNvSpPr/>
          <p:nvPr/>
        </p:nvSpPr>
        <p:spPr>
          <a:xfrm>
            <a:off x="590919" y="423233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9"/>
          <p:cNvSpPr/>
          <p:nvPr/>
        </p:nvSpPr>
        <p:spPr>
          <a:xfrm>
            <a:off x="1181256" y="423235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9"/>
          <p:cNvSpPr/>
          <p:nvPr/>
        </p:nvSpPr>
        <p:spPr>
          <a:xfrm>
            <a:off x="700" y="483539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9"/>
          <p:cNvSpPr/>
          <p:nvPr/>
        </p:nvSpPr>
        <p:spPr>
          <a:xfrm>
            <a:off x="590919" y="483536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9"/>
          <p:cNvSpPr/>
          <p:nvPr/>
        </p:nvSpPr>
        <p:spPr>
          <a:xfrm>
            <a:off x="1180681" y="483537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9"/>
          <p:cNvSpPr/>
          <p:nvPr/>
        </p:nvSpPr>
        <p:spPr>
          <a:xfrm>
            <a:off x="7668397" y="3026311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9"/>
          <p:cNvSpPr/>
          <p:nvPr/>
        </p:nvSpPr>
        <p:spPr>
          <a:xfrm>
            <a:off x="8258112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9"/>
          <p:cNvSpPr/>
          <p:nvPr/>
        </p:nvSpPr>
        <p:spPr>
          <a:xfrm>
            <a:off x="8847827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9"/>
          <p:cNvSpPr/>
          <p:nvPr/>
        </p:nvSpPr>
        <p:spPr>
          <a:xfrm>
            <a:off x="8848597" y="242412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9"/>
          <p:cNvSpPr/>
          <p:nvPr/>
        </p:nvSpPr>
        <p:spPr>
          <a:xfrm>
            <a:off x="8258999" y="1821085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9"/>
          <p:cNvSpPr/>
          <p:nvPr/>
        </p:nvSpPr>
        <p:spPr>
          <a:xfrm>
            <a:off x="8259025" y="2424113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9"/>
          <p:cNvSpPr/>
          <p:nvPr/>
        </p:nvSpPr>
        <p:spPr>
          <a:xfrm>
            <a:off x="7668912" y="362934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9"/>
          <p:cNvSpPr/>
          <p:nvPr/>
        </p:nvSpPr>
        <p:spPr>
          <a:xfrm>
            <a:off x="8259132" y="362931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9"/>
          <p:cNvSpPr/>
          <p:nvPr/>
        </p:nvSpPr>
        <p:spPr>
          <a:xfrm>
            <a:off x="8848893" y="362932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9"/>
          <p:cNvSpPr/>
          <p:nvPr/>
        </p:nvSpPr>
        <p:spPr>
          <a:xfrm>
            <a:off x="7669025" y="423236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9"/>
          <p:cNvSpPr/>
          <p:nvPr/>
        </p:nvSpPr>
        <p:spPr>
          <a:xfrm>
            <a:off x="8259244" y="423233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9"/>
          <p:cNvSpPr/>
          <p:nvPr/>
        </p:nvSpPr>
        <p:spPr>
          <a:xfrm>
            <a:off x="8849581" y="423235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9"/>
          <p:cNvSpPr/>
          <p:nvPr/>
        </p:nvSpPr>
        <p:spPr>
          <a:xfrm>
            <a:off x="7669025" y="483539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9"/>
          <p:cNvSpPr/>
          <p:nvPr/>
        </p:nvSpPr>
        <p:spPr>
          <a:xfrm>
            <a:off x="8259244" y="483536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9"/>
          <p:cNvSpPr/>
          <p:nvPr/>
        </p:nvSpPr>
        <p:spPr>
          <a:xfrm>
            <a:off x="8849006" y="483537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9"/>
          <p:cNvSpPr txBox="1"/>
          <p:nvPr>
            <p:ph type="title"/>
          </p:nvPr>
        </p:nvSpPr>
        <p:spPr>
          <a:xfrm>
            <a:off x="1813050" y="1872881"/>
            <a:ext cx="5517900" cy="69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8" name="Google Shape;248;p9"/>
          <p:cNvSpPr txBox="1"/>
          <p:nvPr>
            <p:ph idx="1" type="subTitle"/>
          </p:nvPr>
        </p:nvSpPr>
        <p:spPr>
          <a:xfrm>
            <a:off x="2155200" y="2601819"/>
            <a:ext cx="4833600" cy="11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0"/>
          <p:cNvSpPr txBox="1"/>
          <p:nvPr>
            <p:ph type="title"/>
          </p:nvPr>
        </p:nvSpPr>
        <p:spPr>
          <a:xfrm>
            <a:off x="2198250" y="1782600"/>
            <a:ext cx="4747500" cy="180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33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33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33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33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33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33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33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3300"/>
            </a:lvl9pPr>
          </a:lstStyle>
          <a:p/>
        </p:txBody>
      </p:sp>
      <p:sp>
        <p:nvSpPr>
          <p:cNvPr id="251" name="Google Shape;251;p10"/>
          <p:cNvSpPr/>
          <p:nvPr/>
        </p:nvSpPr>
        <p:spPr>
          <a:xfrm rot="-5400000">
            <a:off x="8844042" y="5886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0"/>
          <p:cNvSpPr/>
          <p:nvPr/>
        </p:nvSpPr>
        <p:spPr>
          <a:xfrm rot="-5400000">
            <a:off x="8241218" y="1768593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0"/>
          <p:cNvSpPr/>
          <p:nvPr/>
        </p:nvSpPr>
        <p:spPr>
          <a:xfrm rot="-5400000">
            <a:off x="7638816" y="5886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0"/>
          <p:cNvSpPr/>
          <p:nvPr/>
        </p:nvSpPr>
        <p:spPr>
          <a:xfrm rot="-5400000">
            <a:off x="7637875" y="1179933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0"/>
          <p:cNvSpPr/>
          <p:nvPr/>
        </p:nvSpPr>
        <p:spPr>
          <a:xfrm rot="-5400000">
            <a:off x="8241433" y="-108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0"/>
          <p:cNvSpPr/>
          <p:nvPr/>
        </p:nvSpPr>
        <p:spPr>
          <a:xfrm rot="-5400000">
            <a:off x="7036221" y="-1068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0"/>
          <p:cNvSpPr/>
          <p:nvPr/>
        </p:nvSpPr>
        <p:spPr>
          <a:xfrm rot="-5400000">
            <a:off x="8240209" y="1178852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10"/>
          <p:cNvSpPr/>
          <p:nvPr/>
        </p:nvSpPr>
        <p:spPr>
          <a:xfrm rot="-5400000">
            <a:off x="8842531" y="117977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0"/>
          <p:cNvSpPr/>
          <p:nvPr/>
        </p:nvSpPr>
        <p:spPr>
          <a:xfrm rot="-5400000">
            <a:off x="8241910" y="588710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0"/>
          <p:cNvSpPr/>
          <p:nvPr/>
        </p:nvSpPr>
        <p:spPr>
          <a:xfrm rot="-5400000">
            <a:off x="8843605" y="-2888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0"/>
          <p:cNvSpPr/>
          <p:nvPr/>
        </p:nvSpPr>
        <p:spPr>
          <a:xfrm rot="-5400000">
            <a:off x="7638832" y="-2074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0"/>
          <p:cNvSpPr/>
          <p:nvPr/>
        </p:nvSpPr>
        <p:spPr>
          <a:xfrm rot="-5400000">
            <a:off x="7637200" y="177070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0"/>
          <p:cNvSpPr/>
          <p:nvPr/>
        </p:nvSpPr>
        <p:spPr>
          <a:xfrm rot="-5400000">
            <a:off x="7036641" y="5886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0"/>
          <p:cNvSpPr/>
          <p:nvPr/>
        </p:nvSpPr>
        <p:spPr>
          <a:xfrm>
            <a:off x="59" y="4238490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0"/>
          <p:cNvSpPr/>
          <p:nvPr/>
        </p:nvSpPr>
        <p:spPr>
          <a:xfrm>
            <a:off x="589775" y="4238490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0"/>
          <p:cNvSpPr/>
          <p:nvPr/>
        </p:nvSpPr>
        <p:spPr>
          <a:xfrm>
            <a:off x="1179490" y="4238490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0"/>
          <p:cNvSpPr/>
          <p:nvPr/>
        </p:nvSpPr>
        <p:spPr>
          <a:xfrm>
            <a:off x="59" y="3636305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0"/>
          <p:cNvSpPr/>
          <p:nvPr/>
        </p:nvSpPr>
        <p:spPr>
          <a:xfrm>
            <a:off x="590661" y="3033264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0"/>
          <p:cNvSpPr/>
          <p:nvPr/>
        </p:nvSpPr>
        <p:spPr>
          <a:xfrm>
            <a:off x="590687" y="363629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0"/>
          <p:cNvSpPr/>
          <p:nvPr/>
        </p:nvSpPr>
        <p:spPr>
          <a:xfrm>
            <a:off x="0" y="4841523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0"/>
          <p:cNvSpPr/>
          <p:nvPr/>
        </p:nvSpPr>
        <p:spPr>
          <a:xfrm>
            <a:off x="590219" y="4841493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0"/>
          <p:cNvSpPr/>
          <p:nvPr/>
        </p:nvSpPr>
        <p:spPr>
          <a:xfrm>
            <a:off x="1179981" y="4841505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10"/>
          <p:cNvSpPr/>
          <p:nvPr/>
        </p:nvSpPr>
        <p:spPr>
          <a:xfrm>
            <a:off x="1768979" y="4839798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000"/>
              <a:buFont typeface="Press Start 2P"/>
              <a:buNone/>
              <a:defRPr sz="30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6188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302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302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302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302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302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302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302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302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docs.google.com/document/d/1mJzI-qcQcQEs7_NcvyNQBQ2v1e5TZXMLnh_gUsT_nR8/edit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1"/>
          <p:cNvSpPr txBox="1"/>
          <p:nvPr>
            <p:ph type="ctrTitle"/>
          </p:nvPr>
        </p:nvSpPr>
        <p:spPr>
          <a:xfrm>
            <a:off x="1841100" y="2279225"/>
            <a:ext cx="5461800" cy="9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Home Assistant</a:t>
            </a:r>
            <a:endParaRPr/>
          </a:p>
        </p:txBody>
      </p:sp>
      <p:sp>
        <p:nvSpPr>
          <p:cNvPr id="960" name="Google Shape;960;p31"/>
          <p:cNvSpPr txBox="1"/>
          <p:nvPr>
            <p:ph idx="1" type="subTitle"/>
          </p:nvPr>
        </p:nvSpPr>
        <p:spPr>
          <a:xfrm>
            <a:off x="2347875" y="3746100"/>
            <a:ext cx="4283100" cy="52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第三組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110501566 陳柏翰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110501568 林冠丞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110502005林佑儒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110502518陳文獻</a:t>
            </a:r>
            <a:endParaRPr/>
          </a:p>
        </p:txBody>
      </p:sp>
      <p:sp>
        <p:nvSpPr>
          <p:cNvPr id="961" name="Google Shape;961;p31"/>
          <p:cNvSpPr txBox="1"/>
          <p:nvPr>
            <p:ph idx="2" type="ctrTitle"/>
          </p:nvPr>
        </p:nvSpPr>
        <p:spPr>
          <a:xfrm>
            <a:off x="757350" y="1028350"/>
            <a:ext cx="7717800" cy="73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IP2003B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Project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Google Shape;1040;p40"/>
          <p:cNvGrpSpPr/>
          <p:nvPr/>
        </p:nvGrpSpPr>
        <p:grpSpPr>
          <a:xfrm>
            <a:off x="4361223" y="873232"/>
            <a:ext cx="4135883" cy="1931115"/>
            <a:chOff x="598300" y="834425"/>
            <a:chExt cx="6416200" cy="3962075"/>
          </a:xfrm>
        </p:grpSpPr>
        <p:sp>
          <p:nvSpPr>
            <p:cNvPr id="1041" name="Google Shape;1041;p40"/>
            <p:cNvSpPr/>
            <p:nvPr/>
          </p:nvSpPr>
          <p:spPr>
            <a:xfrm>
              <a:off x="751975" y="834425"/>
              <a:ext cx="6070425" cy="3892450"/>
            </a:xfrm>
            <a:custGeom>
              <a:rect b="b" l="l" r="r" t="t"/>
              <a:pathLst>
                <a:path extrusionOk="0" h="155698" w="242817">
                  <a:moveTo>
                    <a:pt x="10278" y="0"/>
                  </a:moveTo>
                  <a:cubicBezTo>
                    <a:pt x="4611" y="0"/>
                    <a:pt x="1" y="4611"/>
                    <a:pt x="1" y="10278"/>
                  </a:cubicBezTo>
                  <a:lnTo>
                    <a:pt x="1" y="145516"/>
                  </a:lnTo>
                  <a:cubicBezTo>
                    <a:pt x="1" y="151183"/>
                    <a:pt x="4611" y="155697"/>
                    <a:pt x="10278" y="155697"/>
                  </a:cubicBezTo>
                  <a:lnTo>
                    <a:pt x="232539" y="155697"/>
                  </a:lnTo>
                  <a:cubicBezTo>
                    <a:pt x="238206" y="155697"/>
                    <a:pt x="242816" y="151183"/>
                    <a:pt x="242816" y="145516"/>
                  </a:cubicBezTo>
                  <a:lnTo>
                    <a:pt x="242816" y="10278"/>
                  </a:lnTo>
                  <a:cubicBezTo>
                    <a:pt x="242816" y="4611"/>
                    <a:pt x="238206" y="0"/>
                    <a:pt x="232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598300" y="4508325"/>
              <a:ext cx="6416200" cy="288175"/>
            </a:xfrm>
            <a:custGeom>
              <a:rect b="b" l="l" r="r" t="t"/>
              <a:pathLst>
                <a:path extrusionOk="0" h="11527" w="256648">
                  <a:moveTo>
                    <a:pt x="1" y="1"/>
                  </a:moveTo>
                  <a:lnTo>
                    <a:pt x="1" y="5188"/>
                  </a:lnTo>
                  <a:cubicBezTo>
                    <a:pt x="1" y="8741"/>
                    <a:pt x="2786" y="11527"/>
                    <a:pt x="6340" y="11527"/>
                  </a:cubicBezTo>
                  <a:lnTo>
                    <a:pt x="250404" y="11527"/>
                  </a:lnTo>
                  <a:cubicBezTo>
                    <a:pt x="253862" y="11527"/>
                    <a:pt x="256647" y="8741"/>
                    <a:pt x="256647" y="5188"/>
                  </a:cubicBezTo>
                  <a:lnTo>
                    <a:pt x="2566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3" name="Google Shape;1043;p40"/>
          <p:cNvSpPr txBox="1"/>
          <p:nvPr>
            <p:ph type="title"/>
          </p:nvPr>
        </p:nvSpPr>
        <p:spPr>
          <a:xfrm>
            <a:off x="717450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FPGA BOARD</a:t>
            </a:r>
            <a:endParaRPr/>
          </a:p>
        </p:txBody>
      </p:sp>
      <p:sp>
        <p:nvSpPr>
          <p:cNvPr id="1044" name="Google Shape;1044;p40"/>
          <p:cNvSpPr txBox="1"/>
          <p:nvPr/>
        </p:nvSpPr>
        <p:spPr>
          <a:xfrm>
            <a:off x="573550" y="975378"/>
            <a:ext cx="3642900" cy="37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   From the right side, we have the FPGA board controlled by another PC. On the left side seven segment display shows either </a:t>
            </a:r>
            <a:r>
              <a:rPr b="1" lang="en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the identity of the users and the “accepted” word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from the built-in galleries on the Microsoft Cloud with their names respectively, or giving </a:t>
            </a:r>
            <a:r>
              <a:rPr b="1" lang="en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“error”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if the accept rate is under standard. 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   On the right side seven segment display (the rightmost two display) gives the </a:t>
            </a:r>
            <a:r>
              <a:rPr b="1" lang="en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accept rate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in decimal numbers.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   The LEDs on the FPGA act as an </a:t>
            </a:r>
            <a:r>
              <a:rPr b="1" lang="en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loading bar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. d(`･∀･)b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1045" name="Google Shape;1045;p40"/>
          <p:cNvPicPr preferRelativeResize="0"/>
          <p:nvPr/>
        </p:nvPicPr>
        <p:blipFill rotWithShape="1">
          <a:blip r:embed="rId3">
            <a:alphaModFix/>
          </a:blip>
          <a:srcRect b="74780" l="49338" r="0" t="0"/>
          <a:stretch/>
        </p:blipFill>
        <p:spPr>
          <a:xfrm>
            <a:off x="4781650" y="1223662"/>
            <a:ext cx="3295027" cy="1230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0" name="Google Shape;1050;p41"/>
          <p:cNvGrpSpPr/>
          <p:nvPr/>
        </p:nvGrpSpPr>
        <p:grpSpPr>
          <a:xfrm>
            <a:off x="932237" y="949259"/>
            <a:ext cx="4135883" cy="3424421"/>
            <a:chOff x="598300" y="834425"/>
            <a:chExt cx="6416200" cy="3962075"/>
          </a:xfrm>
        </p:grpSpPr>
        <p:sp>
          <p:nvSpPr>
            <p:cNvPr id="1051" name="Google Shape;1051;p41"/>
            <p:cNvSpPr/>
            <p:nvPr/>
          </p:nvSpPr>
          <p:spPr>
            <a:xfrm>
              <a:off x="751975" y="834425"/>
              <a:ext cx="6070425" cy="3892450"/>
            </a:xfrm>
            <a:custGeom>
              <a:rect b="b" l="l" r="r" t="t"/>
              <a:pathLst>
                <a:path extrusionOk="0" h="155698" w="242817">
                  <a:moveTo>
                    <a:pt x="10278" y="0"/>
                  </a:moveTo>
                  <a:cubicBezTo>
                    <a:pt x="4611" y="0"/>
                    <a:pt x="1" y="4611"/>
                    <a:pt x="1" y="10278"/>
                  </a:cubicBezTo>
                  <a:lnTo>
                    <a:pt x="1" y="145516"/>
                  </a:lnTo>
                  <a:cubicBezTo>
                    <a:pt x="1" y="151183"/>
                    <a:pt x="4611" y="155697"/>
                    <a:pt x="10278" y="155697"/>
                  </a:cubicBezTo>
                  <a:lnTo>
                    <a:pt x="232539" y="155697"/>
                  </a:lnTo>
                  <a:cubicBezTo>
                    <a:pt x="238206" y="155697"/>
                    <a:pt x="242816" y="151183"/>
                    <a:pt x="242816" y="145516"/>
                  </a:cubicBezTo>
                  <a:lnTo>
                    <a:pt x="242816" y="10278"/>
                  </a:lnTo>
                  <a:cubicBezTo>
                    <a:pt x="242816" y="4611"/>
                    <a:pt x="238206" y="0"/>
                    <a:pt x="232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1"/>
            <p:cNvSpPr/>
            <p:nvPr/>
          </p:nvSpPr>
          <p:spPr>
            <a:xfrm>
              <a:off x="598300" y="4508325"/>
              <a:ext cx="6416200" cy="288175"/>
            </a:xfrm>
            <a:custGeom>
              <a:rect b="b" l="l" r="r" t="t"/>
              <a:pathLst>
                <a:path extrusionOk="0" h="11527" w="256648">
                  <a:moveTo>
                    <a:pt x="1" y="1"/>
                  </a:moveTo>
                  <a:lnTo>
                    <a:pt x="1" y="5188"/>
                  </a:lnTo>
                  <a:cubicBezTo>
                    <a:pt x="1" y="8741"/>
                    <a:pt x="2786" y="11527"/>
                    <a:pt x="6340" y="11527"/>
                  </a:cubicBezTo>
                  <a:lnTo>
                    <a:pt x="250404" y="11527"/>
                  </a:lnTo>
                  <a:cubicBezTo>
                    <a:pt x="253862" y="11527"/>
                    <a:pt x="256647" y="8741"/>
                    <a:pt x="256647" y="5188"/>
                  </a:cubicBezTo>
                  <a:lnTo>
                    <a:pt x="2566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3" name="Google Shape;1053;p41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RASPBERRY PI AND LEDs</a:t>
            </a:r>
            <a:endParaRPr/>
          </a:p>
        </p:txBody>
      </p:sp>
      <p:sp>
        <p:nvSpPr>
          <p:cNvPr id="1054" name="Google Shape;1054;p41"/>
          <p:cNvSpPr txBox="1"/>
          <p:nvPr/>
        </p:nvSpPr>
        <p:spPr>
          <a:xfrm>
            <a:off x="5163977" y="1384645"/>
            <a:ext cx="3642900" cy="25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   The last part of our design is the central system: </a:t>
            </a:r>
            <a:r>
              <a:rPr b="1" lang="en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Raspberry Pi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. It transmits signals from the PC to the Arduino in order to control the buzzer, while controlling the LEDs by itself through dupont lines.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   The </a:t>
            </a:r>
            <a:r>
              <a:rPr b="1" lang="en">
                <a:solidFill>
                  <a:srgbClr val="00FF00"/>
                </a:solidFill>
                <a:latin typeface="Maven Pro"/>
                <a:ea typeface="Maven Pro"/>
                <a:cs typeface="Maven Pro"/>
                <a:sym typeface="Maven Pro"/>
              </a:rPr>
              <a:t>green 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LED is ignited when the accept rate is above 80%; the </a:t>
            </a:r>
            <a:r>
              <a:rPr b="1" lang="en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yellow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LED turns on when the accept rate is between 20% &amp; 80%; and the </a:t>
            </a:r>
            <a:r>
              <a:rPr b="1" lang="en">
                <a:solidFill>
                  <a:srgbClr val="FF0000"/>
                </a:solidFill>
                <a:latin typeface="Maven Pro"/>
                <a:ea typeface="Maven Pro"/>
                <a:cs typeface="Maven Pro"/>
                <a:sym typeface="Maven Pro"/>
              </a:rPr>
              <a:t>red 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LED turns on under 20%.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1055" name="Google Shape;1055;p41"/>
          <p:cNvPicPr preferRelativeResize="0"/>
          <p:nvPr/>
        </p:nvPicPr>
        <p:blipFill rotWithShape="1">
          <a:blip r:embed="rId3">
            <a:alphaModFix/>
          </a:blip>
          <a:srcRect b="16739" l="54537" r="0" t="32581"/>
          <a:stretch/>
        </p:blipFill>
        <p:spPr>
          <a:xfrm>
            <a:off x="1347650" y="1190138"/>
            <a:ext cx="3305052" cy="2763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42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Graphical User Interface</a:t>
            </a:r>
            <a:endParaRPr/>
          </a:p>
        </p:txBody>
      </p:sp>
      <p:pic>
        <p:nvPicPr>
          <p:cNvPr id="1061" name="Google Shape;106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050" y="1205925"/>
            <a:ext cx="4108550" cy="2472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62" name="Google Shape;1062;p42"/>
          <p:cNvSpPr txBox="1"/>
          <p:nvPr/>
        </p:nvSpPr>
        <p:spPr>
          <a:xfrm>
            <a:off x="5361750" y="1205925"/>
            <a:ext cx="3302400" cy="2401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   We also made a simple graphical user interface for it 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using </a:t>
            </a:r>
            <a:r>
              <a:rPr b="1" lang="en" sz="16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PyQt5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.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   The GUI has a “Take Photo” button, which initiates the recognition process.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   The result of the recognition and confidence is shown on the label above.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43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PyQt Concept</a:t>
            </a:r>
            <a:endParaRPr/>
          </a:p>
        </p:txBody>
      </p:sp>
      <p:pic>
        <p:nvPicPr>
          <p:cNvPr id="1068" name="Google Shape;106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3325" y="949700"/>
            <a:ext cx="5897350" cy="350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44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Demonstration-1</a:t>
            </a:r>
            <a:endParaRPr/>
          </a:p>
        </p:txBody>
      </p:sp>
      <p:pic>
        <p:nvPicPr>
          <p:cNvPr id="1074" name="Google Shape;107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400" y="1040075"/>
            <a:ext cx="4759927" cy="3443226"/>
          </a:xfrm>
          <a:prstGeom prst="rect">
            <a:avLst/>
          </a:prstGeom>
          <a:noFill/>
          <a:ln>
            <a:noFill/>
          </a:ln>
        </p:spPr>
      </p:pic>
      <p:sp>
        <p:nvSpPr>
          <p:cNvPr id="1075" name="Google Shape;1075;p44"/>
          <p:cNvSpPr txBox="1"/>
          <p:nvPr/>
        </p:nvSpPr>
        <p:spPr>
          <a:xfrm>
            <a:off x="5499000" y="1040075"/>
            <a:ext cx="3302400" cy="3140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   So, let’s get started. To begin with, we first take a photo from the camera from the PC through the graphical user interface.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   This showed a 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successful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recognition (</a:t>
            </a:r>
            <a:r>
              <a:rPr b="1" lang="en" sz="16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robb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), with a </a:t>
            </a:r>
            <a:r>
              <a:rPr b="1" lang="en" sz="1600">
                <a:solidFill>
                  <a:srgbClr val="00FF00"/>
                </a:solidFill>
                <a:latin typeface="Maven Pro"/>
                <a:ea typeface="Maven Pro"/>
                <a:cs typeface="Maven Pro"/>
                <a:sym typeface="Maven Pro"/>
              </a:rPr>
              <a:t>green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LED, a confidence rate above 80 (</a:t>
            </a:r>
            <a:r>
              <a:rPr b="1" lang="en" sz="16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88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), and the identity from the human face library. The FPGA board meanwhile was turned on sequentially from right to left, which worked as a loading bar.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p45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Demonstration-2</a:t>
            </a:r>
            <a:endParaRPr/>
          </a:p>
        </p:txBody>
      </p:sp>
      <p:sp>
        <p:nvSpPr>
          <p:cNvPr id="1081" name="Google Shape;1081;p45"/>
          <p:cNvSpPr txBox="1"/>
          <p:nvPr/>
        </p:nvSpPr>
        <p:spPr>
          <a:xfrm>
            <a:off x="5499000" y="1040075"/>
            <a:ext cx="3302400" cy="2154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   After displaying 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the identity, the accepted word, “</a:t>
            </a:r>
            <a:r>
              <a:rPr b="1" lang="en" sz="16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ACCE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”,  appeared on the seven segment display on the left side. The LED array on the FPGA board meanwhile was </a:t>
            </a:r>
            <a:r>
              <a:rPr b="1" lang="en" sz="16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turned on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sequentially from left to right, also worked as a loading bar.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1082" name="Google Shape;108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275" y="1040075"/>
            <a:ext cx="4716599" cy="3691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6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46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Demonstration-3</a:t>
            </a:r>
            <a:endParaRPr/>
          </a:p>
        </p:txBody>
      </p:sp>
      <p:sp>
        <p:nvSpPr>
          <p:cNvPr id="1088" name="Google Shape;1088;p46"/>
          <p:cNvSpPr txBox="1"/>
          <p:nvPr/>
        </p:nvSpPr>
        <p:spPr>
          <a:xfrm>
            <a:off x="5499000" y="1040075"/>
            <a:ext cx="3302400" cy="1169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   At last, the buzzer in the bottom part from the photo gave a sound depending on different confidence rate.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1089" name="Google Shape;108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425" y="1097850"/>
            <a:ext cx="4723800" cy="354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47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Demonstration-4</a:t>
            </a:r>
            <a:endParaRPr/>
          </a:p>
        </p:txBody>
      </p:sp>
      <p:sp>
        <p:nvSpPr>
          <p:cNvPr id="1095" name="Google Shape;1095;p47"/>
          <p:cNvSpPr txBox="1"/>
          <p:nvPr/>
        </p:nvSpPr>
        <p:spPr>
          <a:xfrm>
            <a:off x="5303950" y="1040075"/>
            <a:ext cx="3302400" cy="1908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   This time, our member robb wore a mask to test the “</a:t>
            </a:r>
            <a:r>
              <a:rPr b="1" lang="en" sz="16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not so sure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” recognition output. Hence, the seven segment display showed a confidence rate at 70, which was between 20 and 80, so the </a:t>
            </a:r>
            <a:r>
              <a:rPr b="1" lang="en" sz="16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yellow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LED was turned on.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1096" name="Google Shape;109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5425" y="1040075"/>
            <a:ext cx="3799151" cy="368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48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Demonstration-5</a:t>
            </a:r>
            <a:endParaRPr/>
          </a:p>
        </p:txBody>
      </p:sp>
      <p:sp>
        <p:nvSpPr>
          <p:cNvPr id="1102" name="Google Shape;1102;p48"/>
          <p:cNvSpPr txBox="1"/>
          <p:nvPr/>
        </p:nvSpPr>
        <p:spPr>
          <a:xfrm>
            <a:off x="5303950" y="1040075"/>
            <a:ext cx="3302400" cy="1416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   Later on, the suspect word “</a:t>
            </a:r>
            <a:r>
              <a:rPr b="1" lang="en" sz="16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SUS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” was shown after the identity. The buzzer also gave another sound due to the confidence rate.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1103" name="Google Shape;110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7175" y="1040075"/>
            <a:ext cx="3589274" cy="3619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7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49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Demonstration-6</a:t>
            </a:r>
            <a:endParaRPr/>
          </a:p>
        </p:txBody>
      </p:sp>
      <p:sp>
        <p:nvSpPr>
          <p:cNvPr id="1109" name="Google Shape;1109;p49"/>
          <p:cNvSpPr txBox="1"/>
          <p:nvPr/>
        </p:nvSpPr>
        <p:spPr>
          <a:xfrm>
            <a:off x="5303950" y="1040075"/>
            <a:ext cx="3302400" cy="3386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   Finally, we decided to test the denied result. We brought the general secretary of China, Xi’s photo to the camera, unsurprisingly, we received a </a:t>
            </a:r>
            <a:r>
              <a:rPr b="1" lang="en" sz="1600">
                <a:solidFill>
                  <a:srgbClr val="FF0000"/>
                </a:solidFill>
                <a:latin typeface="Maven Pro"/>
                <a:ea typeface="Maven Pro"/>
                <a:cs typeface="Maven Pro"/>
                <a:sym typeface="Maven Pro"/>
              </a:rPr>
              <a:t>red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light and a low confidence rate (</a:t>
            </a:r>
            <a:r>
              <a:rPr b="1" lang="en" sz="16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08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) from the seven segment display. As for the name, please ignore it since the face 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recognition service gives an most-likely identity even the person’s face doesn’t exist in the library.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1110" name="Google Shape;111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5550" y="1040075"/>
            <a:ext cx="3302401" cy="33861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32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</a:t>
            </a:r>
            <a:endParaRPr/>
          </a:p>
        </p:txBody>
      </p:sp>
      <p:sp>
        <p:nvSpPr>
          <p:cNvPr id="967" name="Google Shape;967;p32"/>
          <p:cNvSpPr txBox="1"/>
          <p:nvPr>
            <p:ph idx="1" type="body"/>
          </p:nvPr>
        </p:nvSpPr>
        <p:spPr>
          <a:xfrm>
            <a:off x="717425" y="1203750"/>
            <a:ext cx="7709100" cy="339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Here’s the </a:t>
            </a:r>
            <a:r>
              <a:rPr b="1" lang="en" sz="2200">
                <a:solidFill>
                  <a:schemeClr val="dk1"/>
                </a:solidFill>
              </a:rPr>
              <a:t>motivation</a:t>
            </a:r>
            <a:r>
              <a:rPr lang="en" sz="2200"/>
              <a:t>: </a:t>
            </a:r>
            <a:endParaRPr sz="22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200"/>
              <a:t>As AI computing and IoT rises, the world is becoming increasingly </a:t>
            </a:r>
            <a:r>
              <a:rPr b="1" lang="en" sz="2200">
                <a:solidFill>
                  <a:schemeClr val="dk1"/>
                </a:solidFill>
              </a:rPr>
              <a:t>interconnected</a:t>
            </a:r>
            <a:endParaRPr b="1" sz="2200"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200"/>
              <a:t>Implement the home assistant with </a:t>
            </a:r>
            <a:r>
              <a:rPr b="1" lang="en" sz="2200">
                <a:solidFill>
                  <a:schemeClr val="dk1"/>
                </a:solidFill>
              </a:rPr>
              <a:t>materials at hand</a:t>
            </a:r>
            <a:endParaRPr b="1" sz="2200"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200"/>
              <a:t>Home assistant can be applied on </a:t>
            </a:r>
            <a:r>
              <a:rPr b="1" lang="en" sz="2200">
                <a:solidFill>
                  <a:schemeClr val="dk1"/>
                </a:solidFill>
              </a:rPr>
              <a:t>unlocking home gates with recognized faces</a:t>
            </a:r>
            <a:endParaRPr b="1"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50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Demonstration-7</a:t>
            </a:r>
            <a:endParaRPr/>
          </a:p>
        </p:txBody>
      </p:sp>
      <p:sp>
        <p:nvSpPr>
          <p:cNvPr id="1116" name="Google Shape;1116;p50"/>
          <p:cNvSpPr txBox="1"/>
          <p:nvPr/>
        </p:nvSpPr>
        <p:spPr>
          <a:xfrm>
            <a:off x="5303950" y="1040075"/>
            <a:ext cx="3302400" cy="1662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   Last but not least, the denied word “deny” is shown in the seven segment 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display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. And the buzzer also gave the other sound other than the two recognition results.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1117" name="Google Shape;111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3350" y="1076175"/>
            <a:ext cx="3429249" cy="338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51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Challenges</a:t>
            </a:r>
            <a:endParaRPr/>
          </a:p>
        </p:txBody>
      </p:sp>
      <p:sp>
        <p:nvSpPr>
          <p:cNvPr id="1123" name="Google Shape;1123;p51"/>
          <p:cNvSpPr txBox="1"/>
          <p:nvPr/>
        </p:nvSpPr>
        <p:spPr>
          <a:xfrm>
            <a:off x="717450" y="1025075"/>
            <a:ext cx="77091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Problem: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樹莓派操作蜂鳴器時，放出的聲音頻率比預期低，且拍子被拉長很多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Solution: 發現是因為多線程之間切換的延遲所致，</a:t>
            </a:r>
            <a:r>
              <a:rPr lang="en" sz="16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蜂鳴器對於訊號的延遲非常敏感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，而</a:t>
            </a:r>
            <a:r>
              <a:rPr lang="en" sz="16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Raspberry Pi無法滿足低延遲的要求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，最後透過改用arduino輸出訊號給蜂鳴器解決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Problem: 樹莓派的LOW輸出無法被arduino穩定識別為LOW，而是在HIGH與LOW之間上下跳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Solution: 原因是樹莓派與arduino之</a:t>
            </a:r>
            <a:r>
              <a:rPr lang="en" sz="16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GND電位不同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，透過</a:t>
            </a:r>
            <a:r>
              <a:rPr lang="en" sz="16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共地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即可解決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7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52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</a:t>
            </a:r>
            <a:endParaRPr/>
          </a:p>
        </p:txBody>
      </p:sp>
      <p:sp>
        <p:nvSpPr>
          <p:cNvPr id="1129" name="Google Shape;1129;p52"/>
          <p:cNvSpPr txBox="1"/>
          <p:nvPr/>
        </p:nvSpPr>
        <p:spPr>
          <a:xfrm>
            <a:off x="717425" y="873225"/>
            <a:ext cx="73299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latin typeface="Maven Pro"/>
                <a:ea typeface="Maven Pro"/>
                <a:cs typeface="Maven Pro"/>
                <a:sym typeface="Maven Pro"/>
                <a:hlinkClick r:id="rId3"/>
              </a:rPr>
              <a:t>https://docs.google.com/document/d/1mJzI-qcQcQEs7_NcvyNQBQ2v1e5TZXMLnh_gUsT_nR8/edit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說明: 上方為python程式碼跟arduino程式碼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 下方為verilog程式碼，透過vivado執行並生成 .bit檔，燒錄至FPGA上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1133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p53"/>
          <p:cNvSpPr txBox="1"/>
          <p:nvPr>
            <p:ph type="title"/>
          </p:nvPr>
        </p:nvSpPr>
        <p:spPr>
          <a:xfrm>
            <a:off x="2522400" y="796850"/>
            <a:ext cx="40992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</a:t>
            </a:r>
            <a:endParaRPr u="sng"/>
          </a:p>
        </p:txBody>
      </p:sp>
      <p:sp>
        <p:nvSpPr>
          <p:cNvPr id="1135" name="Google Shape;1135;p53"/>
          <p:cNvSpPr txBox="1"/>
          <p:nvPr>
            <p:ph idx="1" type="subTitle"/>
          </p:nvPr>
        </p:nvSpPr>
        <p:spPr>
          <a:xfrm>
            <a:off x="2291400" y="4173650"/>
            <a:ext cx="4561200" cy="3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4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136" name="Google Shape;1136;p53"/>
          <p:cNvSpPr txBox="1"/>
          <p:nvPr>
            <p:ph idx="2" type="subTitle"/>
          </p:nvPr>
        </p:nvSpPr>
        <p:spPr>
          <a:xfrm>
            <a:off x="1531200" y="1390250"/>
            <a:ext cx="6081600" cy="11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Do you have any questions?</a:t>
            </a:r>
            <a:r>
              <a:rPr lang="en" sz="1800"/>
              <a:t> </a:t>
            </a:r>
            <a:endParaRPr sz="18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You can raise your hands and give some feedbacks.</a:t>
            </a:r>
            <a:endParaRPr sz="1800"/>
          </a:p>
        </p:txBody>
      </p:sp>
      <p:grpSp>
        <p:nvGrpSpPr>
          <p:cNvPr id="1137" name="Google Shape;1137;p53"/>
          <p:cNvGrpSpPr/>
          <p:nvPr/>
        </p:nvGrpSpPr>
        <p:grpSpPr>
          <a:xfrm>
            <a:off x="5008331" y="2629054"/>
            <a:ext cx="501576" cy="501576"/>
            <a:chOff x="1379798" y="1723250"/>
            <a:chExt cx="397887" cy="397887"/>
          </a:xfrm>
        </p:grpSpPr>
        <p:sp>
          <p:nvSpPr>
            <p:cNvPr id="1138" name="Google Shape;1138;p53"/>
            <p:cNvSpPr/>
            <p:nvPr/>
          </p:nvSpPr>
          <p:spPr>
            <a:xfrm>
              <a:off x="1462169" y="1793977"/>
              <a:ext cx="23354" cy="23312"/>
            </a:xfrm>
            <a:custGeom>
              <a:rect b="b" l="l" r="r" t="t"/>
              <a:pathLst>
                <a:path extrusionOk="0" h="1117" w="1119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53"/>
            <p:cNvSpPr/>
            <p:nvPr/>
          </p:nvSpPr>
          <p:spPr>
            <a:xfrm>
              <a:off x="1379798" y="1723250"/>
              <a:ext cx="397887" cy="397887"/>
            </a:xfrm>
            <a:custGeom>
              <a:rect b="b" l="l" r="r" t="t"/>
              <a:pathLst>
                <a:path extrusionOk="0" h="19065" w="19065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53"/>
            <p:cNvSpPr/>
            <p:nvPr/>
          </p:nvSpPr>
          <p:spPr>
            <a:xfrm>
              <a:off x="1555413" y="1886846"/>
              <a:ext cx="139912" cy="163558"/>
            </a:xfrm>
            <a:custGeom>
              <a:rect b="b" l="l" r="r" t="t"/>
              <a:pathLst>
                <a:path extrusionOk="0" h="7837" w="6704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53"/>
            <p:cNvSpPr/>
            <p:nvPr/>
          </p:nvSpPr>
          <p:spPr>
            <a:xfrm>
              <a:off x="1462169" y="1887200"/>
              <a:ext cx="23354" cy="163203"/>
            </a:xfrm>
            <a:custGeom>
              <a:rect b="b" l="l" r="r" t="t"/>
              <a:pathLst>
                <a:path extrusionOk="0" h="7820" w="1119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" name="Google Shape;1142;p53"/>
          <p:cNvGrpSpPr/>
          <p:nvPr/>
        </p:nvGrpSpPr>
        <p:grpSpPr>
          <a:xfrm>
            <a:off x="3634104" y="2629053"/>
            <a:ext cx="501602" cy="501576"/>
            <a:chOff x="266768" y="1721375"/>
            <a:chExt cx="397907" cy="397887"/>
          </a:xfrm>
        </p:grpSpPr>
        <p:sp>
          <p:nvSpPr>
            <p:cNvPr id="1143" name="Google Shape;1143;p53"/>
            <p:cNvSpPr/>
            <p:nvPr/>
          </p:nvSpPr>
          <p:spPr>
            <a:xfrm>
              <a:off x="454843" y="1791037"/>
              <a:ext cx="136218" cy="328222"/>
            </a:xfrm>
            <a:custGeom>
              <a:rect b="b" l="l" r="r" t="t"/>
              <a:pathLst>
                <a:path extrusionOk="0" h="15727" w="6527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53"/>
            <p:cNvSpPr/>
            <p:nvPr/>
          </p:nvSpPr>
          <p:spPr>
            <a:xfrm>
              <a:off x="266768" y="1721375"/>
              <a:ext cx="397907" cy="397887"/>
            </a:xfrm>
            <a:custGeom>
              <a:rect b="b" l="l" r="r" t="t"/>
              <a:pathLst>
                <a:path extrusionOk="0" h="19065" w="19066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" name="Google Shape;1145;p53"/>
          <p:cNvGrpSpPr/>
          <p:nvPr/>
        </p:nvGrpSpPr>
        <p:grpSpPr>
          <a:xfrm>
            <a:off x="4321225" y="2629054"/>
            <a:ext cx="501549" cy="501576"/>
            <a:chOff x="864491" y="1723250"/>
            <a:chExt cx="397866" cy="397887"/>
          </a:xfrm>
        </p:grpSpPr>
        <p:sp>
          <p:nvSpPr>
            <p:cNvPr id="1146" name="Google Shape;1146;p53"/>
            <p:cNvSpPr/>
            <p:nvPr/>
          </p:nvSpPr>
          <p:spPr>
            <a:xfrm>
              <a:off x="935197" y="1793977"/>
              <a:ext cx="256451" cy="256430"/>
            </a:xfrm>
            <a:custGeom>
              <a:rect b="b" l="l" r="r" t="t"/>
              <a:pathLst>
                <a:path extrusionOk="0" h="12287" w="12288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53"/>
            <p:cNvSpPr/>
            <p:nvPr/>
          </p:nvSpPr>
          <p:spPr>
            <a:xfrm>
              <a:off x="1005109" y="1863910"/>
              <a:ext cx="116622" cy="116559"/>
            </a:xfrm>
            <a:custGeom>
              <a:rect b="b" l="l" r="r" t="t"/>
              <a:pathLst>
                <a:path extrusionOk="0" h="5585" w="5588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53"/>
            <p:cNvSpPr/>
            <p:nvPr/>
          </p:nvSpPr>
          <p:spPr>
            <a:xfrm>
              <a:off x="864491" y="1723250"/>
              <a:ext cx="397866" cy="397887"/>
            </a:xfrm>
            <a:custGeom>
              <a:rect b="b" l="l" r="r" t="t"/>
              <a:pathLst>
                <a:path extrusionOk="0" h="19065" w="19064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33"/>
          <p:cNvSpPr txBox="1"/>
          <p:nvPr>
            <p:ph idx="15"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</a:t>
            </a:r>
            <a:endParaRPr u="sng">
              <a:solidFill>
                <a:schemeClr val="accent1"/>
              </a:solidFill>
            </a:endParaRPr>
          </a:p>
        </p:txBody>
      </p:sp>
      <p:sp>
        <p:nvSpPr>
          <p:cNvPr id="973" name="Google Shape;973;p33"/>
          <p:cNvSpPr txBox="1"/>
          <p:nvPr>
            <p:ph idx="6" type="subTitle"/>
          </p:nvPr>
        </p:nvSpPr>
        <p:spPr>
          <a:xfrm>
            <a:off x="521381" y="2004800"/>
            <a:ext cx="2328300" cy="3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Arduino</a:t>
            </a:r>
            <a:endParaRPr/>
          </a:p>
        </p:txBody>
      </p:sp>
      <p:sp>
        <p:nvSpPr>
          <p:cNvPr id="974" name="Google Shape;974;p33"/>
          <p:cNvSpPr txBox="1"/>
          <p:nvPr>
            <p:ph idx="7" type="subTitle"/>
          </p:nvPr>
        </p:nvSpPr>
        <p:spPr>
          <a:xfrm>
            <a:off x="3062001" y="1974850"/>
            <a:ext cx="2646600" cy="3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Raspberry Pi</a:t>
            </a:r>
            <a:endParaRPr/>
          </a:p>
        </p:txBody>
      </p:sp>
      <p:sp>
        <p:nvSpPr>
          <p:cNvPr id="975" name="Google Shape;975;p33"/>
          <p:cNvSpPr txBox="1"/>
          <p:nvPr>
            <p:ph idx="8" type="subTitle"/>
          </p:nvPr>
        </p:nvSpPr>
        <p:spPr>
          <a:xfrm>
            <a:off x="1668976" y="3612100"/>
            <a:ext cx="25335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Breadboard &amp; Dupont Lines</a:t>
            </a:r>
            <a:endParaRPr/>
          </a:p>
        </p:txBody>
      </p:sp>
      <p:sp>
        <p:nvSpPr>
          <p:cNvPr id="976" name="Google Shape;976;p33"/>
          <p:cNvSpPr txBox="1"/>
          <p:nvPr>
            <p:ph type="title"/>
          </p:nvPr>
        </p:nvSpPr>
        <p:spPr>
          <a:xfrm>
            <a:off x="202931" y="1356100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77" name="Google Shape;977;p33"/>
          <p:cNvSpPr txBox="1"/>
          <p:nvPr>
            <p:ph idx="3" type="title"/>
          </p:nvPr>
        </p:nvSpPr>
        <p:spPr>
          <a:xfrm>
            <a:off x="2902694" y="1356100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78" name="Google Shape;978;p33"/>
          <p:cNvSpPr txBox="1"/>
          <p:nvPr>
            <p:ph idx="4" type="title"/>
          </p:nvPr>
        </p:nvSpPr>
        <p:spPr>
          <a:xfrm>
            <a:off x="5975831" y="1356099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79" name="Google Shape;979;p33"/>
          <p:cNvSpPr txBox="1"/>
          <p:nvPr>
            <p:ph idx="5" type="title"/>
          </p:nvPr>
        </p:nvSpPr>
        <p:spPr>
          <a:xfrm>
            <a:off x="1453119" y="2998075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980" name="Google Shape;980;p33"/>
          <p:cNvSpPr txBox="1"/>
          <p:nvPr>
            <p:ph idx="9" type="subTitle"/>
          </p:nvPr>
        </p:nvSpPr>
        <p:spPr>
          <a:xfrm>
            <a:off x="148031" y="2468525"/>
            <a:ext cx="3075000" cy="3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Buzzer Control</a:t>
            </a:r>
            <a:endParaRPr/>
          </a:p>
        </p:txBody>
      </p:sp>
      <p:sp>
        <p:nvSpPr>
          <p:cNvPr id="981" name="Google Shape;981;p33"/>
          <p:cNvSpPr txBox="1"/>
          <p:nvPr>
            <p:ph idx="13" type="subTitle"/>
          </p:nvPr>
        </p:nvSpPr>
        <p:spPr>
          <a:xfrm>
            <a:off x="2854844" y="2469088"/>
            <a:ext cx="3060900" cy="3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Central System and LED Control</a:t>
            </a:r>
            <a:endParaRPr/>
          </a:p>
        </p:txBody>
      </p:sp>
      <p:sp>
        <p:nvSpPr>
          <p:cNvPr id="982" name="Google Shape;982;p33"/>
          <p:cNvSpPr txBox="1"/>
          <p:nvPr>
            <p:ph idx="1" type="subTitle"/>
          </p:nvPr>
        </p:nvSpPr>
        <p:spPr>
          <a:xfrm>
            <a:off x="5920931" y="2462125"/>
            <a:ext cx="30750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Accuracy and Identity display</a:t>
            </a:r>
            <a:endParaRPr/>
          </a:p>
        </p:txBody>
      </p:sp>
      <p:sp>
        <p:nvSpPr>
          <p:cNvPr id="983" name="Google Shape;983;p33"/>
          <p:cNvSpPr txBox="1"/>
          <p:nvPr>
            <p:ph idx="2" type="subTitle"/>
          </p:nvPr>
        </p:nvSpPr>
        <p:spPr>
          <a:xfrm>
            <a:off x="1398219" y="4104337"/>
            <a:ext cx="30750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Connections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between Instruments</a:t>
            </a:r>
            <a:endParaRPr/>
          </a:p>
        </p:txBody>
      </p:sp>
      <p:sp>
        <p:nvSpPr>
          <p:cNvPr id="984" name="Google Shape;984;p33"/>
          <p:cNvSpPr txBox="1"/>
          <p:nvPr>
            <p:ph idx="14" type="subTitle"/>
          </p:nvPr>
        </p:nvSpPr>
        <p:spPr>
          <a:xfrm>
            <a:off x="6294281" y="2000300"/>
            <a:ext cx="23283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FPGA board</a:t>
            </a:r>
            <a:endParaRPr/>
          </a:p>
        </p:txBody>
      </p:sp>
      <p:sp>
        <p:nvSpPr>
          <p:cNvPr id="985" name="Google Shape;985;p33"/>
          <p:cNvSpPr txBox="1"/>
          <p:nvPr>
            <p:ph idx="8" type="subTitle"/>
          </p:nvPr>
        </p:nvSpPr>
        <p:spPr>
          <a:xfrm>
            <a:off x="4092000" y="3612100"/>
            <a:ext cx="39489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Azure Face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Recognition Service</a:t>
            </a:r>
            <a:endParaRPr/>
          </a:p>
        </p:txBody>
      </p:sp>
      <p:sp>
        <p:nvSpPr>
          <p:cNvPr id="986" name="Google Shape;986;p33"/>
          <p:cNvSpPr txBox="1"/>
          <p:nvPr>
            <p:ph idx="5" type="title"/>
          </p:nvPr>
        </p:nvSpPr>
        <p:spPr>
          <a:xfrm>
            <a:off x="4528119" y="2998075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987" name="Google Shape;987;p33"/>
          <p:cNvSpPr txBox="1"/>
          <p:nvPr>
            <p:ph idx="2" type="subTitle"/>
          </p:nvPr>
        </p:nvSpPr>
        <p:spPr>
          <a:xfrm>
            <a:off x="4418319" y="4104337"/>
            <a:ext cx="30750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Connections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between Instruments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34"/>
          <p:cNvSpPr txBox="1"/>
          <p:nvPr>
            <p:ph type="title"/>
          </p:nvPr>
        </p:nvSpPr>
        <p:spPr>
          <a:xfrm>
            <a:off x="2332425" y="3034500"/>
            <a:ext cx="5697600" cy="4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</a:t>
            </a:r>
            <a:r>
              <a:rPr b="1" lang="en" sz="2500"/>
              <a:t>魯迅</a:t>
            </a:r>
            <a:r>
              <a:rPr lang="en"/>
              <a:t> </a:t>
            </a:r>
            <a:endParaRPr/>
          </a:p>
        </p:txBody>
      </p:sp>
      <p:sp>
        <p:nvSpPr>
          <p:cNvPr id="993" name="Google Shape;993;p34"/>
          <p:cNvSpPr txBox="1"/>
          <p:nvPr>
            <p:ph idx="1" type="subTitle"/>
          </p:nvPr>
        </p:nvSpPr>
        <p:spPr>
          <a:xfrm>
            <a:off x="1059150" y="1276625"/>
            <a:ext cx="7025700" cy="14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“</a:t>
            </a:r>
            <a:r>
              <a:rPr b="1" lang="en" sz="2850">
                <a:latin typeface="Arial"/>
                <a:ea typeface="Arial"/>
                <a:cs typeface="Arial"/>
                <a:sym typeface="Arial"/>
              </a:rPr>
              <a:t>到底是科技让人“懒惰”，</a:t>
            </a:r>
            <a:endParaRPr b="1" sz="28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850">
                <a:latin typeface="Arial"/>
                <a:ea typeface="Arial"/>
                <a:cs typeface="Arial"/>
                <a:sym typeface="Arial"/>
              </a:rPr>
              <a:t>还是“懒惰”提高了科技？</a:t>
            </a:r>
            <a:endParaRPr b="1" sz="28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┐(´д`)┌ .”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</p:bgPr>
    </p:bg>
    <p:spTree>
      <p:nvGrpSpPr>
        <p:cNvPr id="997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p35"/>
          <p:cNvSpPr txBox="1"/>
          <p:nvPr>
            <p:ph type="title"/>
          </p:nvPr>
        </p:nvSpPr>
        <p:spPr>
          <a:xfrm>
            <a:off x="1813050" y="1872881"/>
            <a:ext cx="5517900" cy="69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DIVE IN</a:t>
            </a:r>
            <a:endParaRPr/>
          </a:p>
        </p:txBody>
      </p:sp>
      <p:sp>
        <p:nvSpPr>
          <p:cNvPr id="999" name="Google Shape;999;p35"/>
          <p:cNvSpPr txBox="1"/>
          <p:nvPr>
            <p:ph idx="1" type="subTitle"/>
          </p:nvPr>
        </p:nvSpPr>
        <p:spPr>
          <a:xfrm>
            <a:off x="2155200" y="2601819"/>
            <a:ext cx="4833600" cy="11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Deep into our design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3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36"/>
          <p:cNvSpPr txBox="1"/>
          <p:nvPr>
            <p:ph type="title"/>
          </p:nvPr>
        </p:nvSpPr>
        <p:spPr>
          <a:xfrm>
            <a:off x="5022775" y="2487975"/>
            <a:ext cx="34038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1005" name="Google Shape;1005;p36"/>
          <p:cNvSpPr txBox="1"/>
          <p:nvPr>
            <p:ph idx="2" type="title"/>
          </p:nvPr>
        </p:nvSpPr>
        <p:spPr>
          <a:xfrm>
            <a:off x="5671075" y="1501025"/>
            <a:ext cx="2755500" cy="98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006" name="Google Shape;1006;p36"/>
          <p:cNvSpPr txBox="1"/>
          <p:nvPr>
            <p:ph idx="1" type="subTitle"/>
          </p:nvPr>
        </p:nvSpPr>
        <p:spPr>
          <a:xfrm>
            <a:off x="5718775" y="3474975"/>
            <a:ext cx="2707800" cy="7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aven Pro"/>
                <a:ea typeface="Maven Pro"/>
                <a:cs typeface="Maven Pro"/>
                <a:sym typeface="Maven Pro"/>
              </a:rPr>
              <a:t>Let’s start.</a:t>
            </a:r>
            <a:endParaRPr sz="1800"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37"/>
          <p:cNvSpPr txBox="1"/>
          <p:nvPr>
            <p:ph type="title"/>
          </p:nvPr>
        </p:nvSpPr>
        <p:spPr>
          <a:xfrm>
            <a:off x="275325" y="367400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FLOW CHART</a:t>
            </a:r>
            <a:endParaRPr/>
          </a:p>
        </p:txBody>
      </p:sp>
      <p:grpSp>
        <p:nvGrpSpPr>
          <p:cNvPr id="1012" name="Google Shape;1012;p37"/>
          <p:cNvGrpSpPr/>
          <p:nvPr/>
        </p:nvGrpSpPr>
        <p:grpSpPr>
          <a:xfrm>
            <a:off x="776388" y="873252"/>
            <a:ext cx="6901265" cy="3927209"/>
            <a:chOff x="598300" y="834425"/>
            <a:chExt cx="6416200" cy="3962075"/>
          </a:xfrm>
        </p:grpSpPr>
        <p:sp>
          <p:nvSpPr>
            <p:cNvPr id="1013" name="Google Shape;1013;p37"/>
            <p:cNvSpPr/>
            <p:nvPr/>
          </p:nvSpPr>
          <p:spPr>
            <a:xfrm>
              <a:off x="751975" y="834425"/>
              <a:ext cx="6070425" cy="3892450"/>
            </a:xfrm>
            <a:custGeom>
              <a:rect b="b" l="l" r="r" t="t"/>
              <a:pathLst>
                <a:path extrusionOk="0" h="155698" w="242817">
                  <a:moveTo>
                    <a:pt x="10278" y="0"/>
                  </a:moveTo>
                  <a:cubicBezTo>
                    <a:pt x="4611" y="0"/>
                    <a:pt x="1" y="4611"/>
                    <a:pt x="1" y="10278"/>
                  </a:cubicBezTo>
                  <a:lnTo>
                    <a:pt x="1" y="145516"/>
                  </a:lnTo>
                  <a:cubicBezTo>
                    <a:pt x="1" y="151183"/>
                    <a:pt x="4611" y="155697"/>
                    <a:pt x="10278" y="155697"/>
                  </a:cubicBezTo>
                  <a:lnTo>
                    <a:pt x="232539" y="155697"/>
                  </a:lnTo>
                  <a:cubicBezTo>
                    <a:pt x="238206" y="155697"/>
                    <a:pt x="242816" y="151183"/>
                    <a:pt x="242816" y="145516"/>
                  </a:cubicBezTo>
                  <a:lnTo>
                    <a:pt x="242816" y="10278"/>
                  </a:lnTo>
                  <a:cubicBezTo>
                    <a:pt x="242816" y="4611"/>
                    <a:pt x="238206" y="0"/>
                    <a:pt x="232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7"/>
            <p:cNvSpPr/>
            <p:nvPr/>
          </p:nvSpPr>
          <p:spPr>
            <a:xfrm>
              <a:off x="598300" y="4508325"/>
              <a:ext cx="6416200" cy="288175"/>
            </a:xfrm>
            <a:custGeom>
              <a:rect b="b" l="l" r="r" t="t"/>
              <a:pathLst>
                <a:path extrusionOk="0" h="11527" w="256648">
                  <a:moveTo>
                    <a:pt x="1" y="1"/>
                  </a:moveTo>
                  <a:lnTo>
                    <a:pt x="1" y="5188"/>
                  </a:lnTo>
                  <a:cubicBezTo>
                    <a:pt x="1" y="8741"/>
                    <a:pt x="2786" y="11527"/>
                    <a:pt x="6340" y="11527"/>
                  </a:cubicBezTo>
                  <a:lnTo>
                    <a:pt x="250404" y="11527"/>
                  </a:lnTo>
                  <a:cubicBezTo>
                    <a:pt x="253862" y="11527"/>
                    <a:pt x="256647" y="8741"/>
                    <a:pt x="256647" y="5188"/>
                  </a:cubicBezTo>
                  <a:lnTo>
                    <a:pt x="2566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15" name="Google Shape;101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3650" y="954050"/>
            <a:ext cx="6406751" cy="376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0" name="Google Shape;1020;p38"/>
          <p:cNvGrpSpPr/>
          <p:nvPr/>
        </p:nvGrpSpPr>
        <p:grpSpPr>
          <a:xfrm>
            <a:off x="932237" y="949259"/>
            <a:ext cx="4135883" cy="3424421"/>
            <a:chOff x="598300" y="834425"/>
            <a:chExt cx="6416200" cy="3962075"/>
          </a:xfrm>
        </p:grpSpPr>
        <p:sp>
          <p:nvSpPr>
            <p:cNvPr id="1021" name="Google Shape;1021;p38"/>
            <p:cNvSpPr/>
            <p:nvPr/>
          </p:nvSpPr>
          <p:spPr>
            <a:xfrm>
              <a:off x="751975" y="834425"/>
              <a:ext cx="6070425" cy="3892450"/>
            </a:xfrm>
            <a:custGeom>
              <a:rect b="b" l="l" r="r" t="t"/>
              <a:pathLst>
                <a:path extrusionOk="0" h="155698" w="242817">
                  <a:moveTo>
                    <a:pt x="10278" y="0"/>
                  </a:moveTo>
                  <a:cubicBezTo>
                    <a:pt x="4611" y="0"/>
                    <a:pt x="1" y="4611"/>
                    <a:pt x="1" y="10278"/>
                  </a:cubicBezTo>
                  <a:lnTo>
                    <a:pt x="1" y="145516"/>
                  </a:lnTo>
                  <a:cubicBezTo>
                    <a:pt x="1" y="151183"/>
                    <a:pt x="4611" y="155697"/>
                    <a:pt x="10278" y="155697"/>
                  </a:cubicBezTo>
                  <a:lnTo>
                    <a:pt x="232539" y="155697"/>
                  </a:lnTo>
                  <a:cubicBezTo>
                    <a:pt x="238206" y="155697"/>
                    <a:pt x="242816" y="151183"/>
                    <a:pt x="242816" y="145516"/>
                  </a:cubicBezTo>
                  <a:lnTo>
                    <a:pt x="242816" y="10278"/>
                  </a:lnTo>
                  <a:cubicBezTo>
                    <a:pt x="242816" y="4611"/>
                    <a:pt x="238206" y="0"/>
                    <a:pt x="232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8"/>
            <p:cNvSpPr/>
            <p:nvPr/>
          </p:nvSpPr>
          <p:spPr>
            <a:xfrm>
              <a:off x="598300" y="4508325"/>
              <a:ext cx="6416200" cy="288175"/>
            </a:xfrm>
            <a:custGeom>
              <a:rect b="b" l="l" r="r" t="t"/>
              <a:pathLst>
                <a:path extrusionOk="0" h="11527" w="256648">
                  <a:moveTo>
                    <a:pt x="1" y="1"/>
                  </a:moveTo>
                  <a:lnTo>
                    <a:pt x="1" y="5188"/>
                  </a:lnTo>
                  <a:cubicBezTo>
                    <a:pt x="1" y="8741"/>
                    <a:pt x="2786" y="11527"/>
                    <a:pt x="6340" y="11527"/>
                  </a:cubicBezTo>
                  <a:lnTo>
                    <a:pt x="250404" y="11527"/>
                  </a:lnTo>
                  <a:cubicBezTo>
                    <a:pt x="253862" y="11527"/>
                    <a:pt x="256647" y="8741"/>
                    <a:pt x="256647" y="5188"/>
                  </a:cubicBezTo>
                  <a:lnTo>
                    <a:pt x="2566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3" name="Google Shape;1023;p38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1024" name="Google Shape;1024;p38"/>
          <p:cNvSpPr txBox="1"/>
          <p:nvPr/>
        </p:nvSpPr>
        <p:spPr>
          <a:xfrm>
            <a:off x="5163977" y="1384645"/>
            <a:ext cx="3642900" cy="25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   From the left side, we have </a:t>
            </a:r>
            <a:r>
              <a:rPr b="1" lang="en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Arduino</a:t>
            </a: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controlling the </a:t>
            </a:r>
            <a:r>
              <a:rPr b="1" lang="en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buzzer</a:t>
            </a: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; on the right side, we got the </a:t>
            </a:r>
            <a:r>
              <a:rPr b="1" lang="en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FPGA board</a:t>
            </a: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, then the </a:t>
            </a:r>
            <a:r>
              <a:rPr b="1" lang="en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Raspberry Pi </a:t>
            </a: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and the </a:t>
            </a:r>
            <a:r>
              <a:rPr b="1" lang="en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breadboard with LEDs</a:t>
            </a: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inserted on it.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1025" name="Google Shape;102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725" y="1384631"/>
            <a:ext cx="3404902" cy="25536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0" name="Google Shape;1030;p39"/>
          <p:cNvGrpSpPr/>
          <p:nvPr/>
        </p:nvGrpSpPr>
        <p:grpSpPr>
          <a:xfrm>
            <a:off x="932225" y="949249"/>
            <a:ext cx="2277751" cy="3424421"/>
            <a:chOff x="598300" y="834425"/>
            <a:chExt cx="6416200" cy="3962075"/>
          </a:xfrm>
        </p:grpSpPr>
        <p:sp>
          <p:nvSpPr>
            <p:cNvPr id="1031" name="Google Shape;1031;p39"/>
            <p:cNvSpPr/>
            <p:nvPr/>
          </p:nvSpPr>
          <p:spPr>
            <a:xfrm>
              <a:off x="751975" y="834425"/>
              <a:ext cx="6070425" cy="3892450"/>
            </a:xfrm>
            <a:custGeom>
              <a:rect b="b" l="l" r="r" t="t"/>
              <a:pathLst>
                <a:path extrusionOk="0" h="155698" w="242817">
                  <a:moveTo>
                    <a:pt x="10278" y="0"/>
                  </a:moveTo>
                  <a:cubicBezTo>
                    <a:pt x="4611" y="0"/>
                    <a:pt x="1" y="4611"/>
                    <a:pt x="1" y="10278"/>
                  </a:cubicBezTo>
                  <a:lnTo>
                    <a:pt x="1" y="145516"/>
                  </a:lnTo>
                  <a:cubicBezTo>
                    <a:pt x="1" y="151183"/>
                    <a:pt x="4611" y="155697"/>
                    <a:pt x="10278" y="155697"/>
                  </a:cubicBezTo>
                  <a:lnTo>
                    <a:pt x="232539" y="155697"/>
                  </a:lnTo>
                  <a:cubicBezTo>
                    <a:pt x="238206" y="155697"/>
                    <a:pt x="242816" y="151183"/>
                    <a:pt x="242816" y="145516"/>
                  </a:cubicBezTo>
                  <a:lnTo>
                    <a:pt x="242816" y="10278"/>
                  </a:lnTo>
                  <a:cubicBezTo>
                    <a:pt x="242816" y="4611"/>
                    <a:pt x="238206" y="0"/>
                    <a:pt x="2325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9"/>
            <p:cNvSpPr/>
            <p:nvPr/>
          </p:nvSpPr>
          <p:spPr>
            <a:xfrm>
              <a:off x="598300" y="4508325"/>
              <a:ext cx="6416200" cy="288175"/>
            </a:xfrm>
            <a:custGeom>
              <a:rect b="b" l="l" r="r" t="t"/>
              <a:pathLst>
                <a:path extrusionOk="0" h="11527" w="256648">
                  <a:moveTo>
                    <a:pt x="1" y="1"/>
                  </a:moveTo>
                  <a:lnTo>
                    <a:pt x="1" y="5188"/>
                  </a:lnTo>
                  <a:cubicBezTo>
                    <a:pt x="1" y="8741"/>
                    <a:pt x="2786" y="11527"/>
                    <a:pt x="6340" y="11527"/>
                  </a:cubicBezTo>
                  <a:lnTo>
                    <a:pt x="250404" y="11527"/>
                  </a:lnTo>
                  <a:cubicBezTo>
                    <a:pt x="253862" y="11527"/>
                    <a:pt x="256647" y="8741"/>
                    <a:pt x="256647" y="5188"/>
                  </a:cubicBezTo>
                  <a:lnTo>
                    <a:pt x="2566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3" name="Google Shape;1033;p39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 &amp; BUZZER</a:t>
            </a:r>
            <a:endParaRPr/>
          </a:p>
        </p:txBody>
      </p:sp>
      <p:sp>
        <p:nvSpPr>
          <p:cNvPr id="1034" name="Google Shape;1034;p39"/>
          <p:cNvSpPr txBox="1"/>
          <p:nvPr/>
        </p:nvSpPr>
        <p:spPr>
          <a:xfrm>
            <a:off x="3449475" y="967950"/>
            <a:ext cx="5235900" cy="3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 </a:t>
            </a: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 The Arduino board is in charge of controlling the </a:t>
            </a:r>
            <a:r>
              <a:rPr b="1" lang="en" sz="1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buzzer</a:t>
            </a: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when different accepted rate is received from the PC (with MobaXterm) through the Raspberry Pi, different sound effect is applied.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    Arduino itself is a finite-state machine with four states: </a:t>
            </a:r>
            <a:r>
              <a:rPr b="1" lang="en" sz="1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Accept</a:t>
            </a: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(confidence &gt; 80), </a:t>
            </a:r>
            <a:r>
              <a:rPr b="1" lang="en" sz="1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Suspect</a:t>
            </a: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(confidence 20-80),</a:t>
            </a:r>
            <a:r>
              <a:rPr b="1" lang="en" sz="1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Unrecognizable</a:t>
            </a: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(confidence &lt; 20) and Idle, controlled by a 2-bit signal from R</a:t>
            </a: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aspberry</a:t>
            </a: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Pi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1035" name="Google Shape;1035;p39"/>
          <p:cNvPicPr preferRelativeResize="0"/>
          <p:nvPr/>
        </p:nvPicPr>
        <p:blipFill rotWithShape="1">
          <a:blip r:embed="rId3">
            <a:alphaModFix/>
          </a:blip>
          <a:srcRect b="3747" l="0" r="69827" t="30845"/>
          <a:stretch/>
        </p:blipFill>
        <p:spPr>
          <a:xfrm>
            <a:off x="1285775" y="1294951"/>
            <a:ext cx="1570662" cy="255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uper Pixel Vintage Gaming by Slidesgo">
  <a:themeElements>
    <a:clrScheme name="Simple Light">
      <a:dk1>
        <a:srgbClr val="FFFF00"/>
      </a:dk1>
      <a:lt1>
        <a:srgbClr val="FFFFFF"/>
      </a:lt1>
      <a:dk2>
        <a:srgbClr val="0E2433"/>
      </a:dk2>
      <a:lt2>
        <a:srgbClr val="45B6FE"/>
      </a:lt2>
      <a:accent1>
        <a:srgbClr val="3792CB"/>
      </a:accent1>
      <a:accent2>
        <a:srgbClr val="296D98"/>
      </a:accent2>
      <a:accent3>
        <a:srgbClr val="1C4966"/>
      </a:accent3>
      <a:accent4>
        <a:srgbClr val="000000"/>
      </a:accent4>
      <a:accent5>
        <a:srgbClr val="0E2433"/>
      </a:accent5>
      <a:accent6>
        <a:srgbClr val="45B6FE"/>
      </a:accent6>
      <a:hlink>
        <a:srgbClr val="FFFF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